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68" r:id="rId15"/>
    <p:sldId id="271" r:id="rId16"/>
    <p:sldId id="272" r:id="rId17"/>
    <p:sldId id="273" r:id="rId18"/>
    <p:sldId id="274" r:id="rId19"/>
    <p:sldId id="275" r:id="rId20"/>
    <p:sldId id="277" r:id="rId21"/>
    <p:sldId id="278" r:id="rId22"/>
    <p:sldId id="279" r:id="rId23"/>
    <p:sldId id="280" r:id="rId24"/>
    <p:sldId id="281" r:id="rId25"/>
    <p:sldId id="282" r:id="rId26"/>
    <p:sldId id="283" r:id="rId27"/>
    <p:sldId id="284" r:id="rId28"/>
    <p:sldId id="285" r:id="rId29"/>
    <p:sldId id="287"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0CE95-4107-41C4-92A4-E6E48879355D}" v="259" dt="2025-08-28T16:14:33.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4468" autoAdjust="0"/>
  </p:normalViewPr>
  <p:slideViewPr>
    <p:cSldViewPr snapToGrid="0">
      <p:cViewPr varScale="1">
        <p:scale>
          <a:sx n="90" d="100"/>
          <a:sy n="90"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Matthew E" userId="dcc579ae-8f6a-4d74-ab4e-e2fdaee640f4" providerId="ADAL" clId="{A100CE95-4107-41C4-92A4-E6E48879355D}"/>
    <pc:docChg chg="undo custSel addSld delSld modSld sldOrd">
      <pc:chgData name="Thomas, Matthew E" userId="dcc579ae-8f6a-4d74-ab4e-e2fdaee640f4" providerId="ADAL" clId="{A100CE95-4107-41C4-92A4-E6E48879355D}" dt="2025-08-28T16:49:19.702" v="25480" actId="20577"/>
      <pc:docMkLst>
        <pc:docMk/>
      </pc:docMkLst>
      <pc:sldChg chg="addSp delSp modSp mod setBg addAnim delAnim setClrOvrMap modNotesTx">
        <pc:chgData name="Thomas, Matthew E" userId="dcc579ae-8f6a-4d74-ab4e-e2fdaee640f4" providerId="ADAL" clId="{A100CE95-4107-41C4-92A4-E6E48879355D}" dt="2025-08-28T16:23:29.415" v="25313" actId="20577"/>
        <pc:sldMkLst>
          <pc:docMk/>
          <pc:sldMk cId="3991660455" sldId="256"/>
        </pc:sldMkLst>
        <pc:spChg chg="mod">
          <ac:chgData name="Thomas, Matthew E" userId="dcc579ae-8f6a-4d74-ab4e-e2fdaee640f4" providerId="ADAL" clId="{A100CE95-4107-41C4-92A4-E6E48879355D}" dt="2025-08-27T18:38:45.356" v="384" actId="26606"/>
          <ac:spMkLst>
            <pc:docMk/>
            <pc:sldMk cId="3991660455" sldId="256"/>
            <ac:spMk id="2" creationId="{B26B84F1-8E5F-56A0-F4E6-A1CFC6B6576F}"/>
          </ac:spMkLst>
        </pc:spChg>
        <pc:spChg chg="mod">
          <ac:chgData name="Thomas, Matthew E" userId="dcc579ae-8f6a-4d74-ab4e-e2fdaee640f4" providerId="ADAL" clId="{A100CE95-4107-41C4-92A4-E6E48879355D}" dt="2025-08-27T18:38:45.356" v="384" actId="26606"/>
          <ac:spMkLst>
            <pc:docMk/>
            <pc:sldMk cId="3991660455" sldId="256"/>
            <ac:spMk id="3" creationId="{C91DF3A4-960B-6B21-3D18-A4F518665AB5}"/>
          </ac:spMkLst>
        </pc:spChg>
        <pc:spChg chg="add del">
          <ac:chgData name="Thomas, Matthew E" userId="dcc579ae-8f6a-4d74-ab4e-e2fdaee640f4" providerId="ADAL" clId="{A100CE95-4107-41C4-92A4-E6E48879355D}" dt="2025-08-27T18:34:56.743" v="278" actId="26606"/>
          <ac:spMkLst>
            <pc:docMk/>
            <pc:sldMk cId="3991660455" sldId="256"/>
            <ac:spMk id="11" creationId="{ECC07320-C2CA-4E29-8481-9D9E143C7788}"/>
          </ac:spMkLst>
        </pc:spChg>
        <pc:spChg chg="add del">
          <ac:chgData name="Thomas, Matthew E" userId="dcc579ae-8f6a-4d74-ab4e-e2fdaee640f4" providerId="ADAL" clId="{A100CE95-4107-41C4-92A4-E6E48879355D}" dt="2025-08-27T18:33:42.940" v="274" actId="26606"/>
          <ac:spMkLst>
            <pc:docMk/>
            <pc:sldMk cId="3991660455" sldId="256"/>
            <ac:spMk id="12" creationId="{ECC07320-C2CA-4E29-8481-9D9E143C7788}"/>
          </ac:spMkLst>
        </pc:spChg>
        <pc:spChg chg="add del">
          <ac:chgData name="Thomas, Matthew E" userId="dcc579ae-8f6a-4d74-ab4e-e2fdaee640f4" providerId="ADAL" clId="{A100CE95-4107-41C4-92A4-E6E48879355D}" dt="2025-08-27T18:33:42.940" v="274" actId="26606"/>
          <ac:spMkLst>
            <pc:docMk/>
            <pc:sldMk cId="3991660455" sldId="256"/>
            <ac:spMk id="14" creationId="{178FB36B-5BFE-42CA-BC60-1115E0D95EEC}"/>
          </ac:spMkLst>
        </pc:spChg>
        <pc:spChg chg="add del">
          <ac:chgData name="Thomas, Matthew E" userId="dcc579ae-8f6a-4d74-ab4e-e2fdaee640f4" providerId="ADAL" clId="{A100CE95-4107-41C4-92A4-E6E48879355D}" dt="2025-08-27T18:34:56.743" v="278" actId="26606"/>
          <ac:spMkLst>
            <pc:docMk/>
            <pc:sldMk cId="3991660455" sldId="256"/>
            <ac:spMk id="16" creationId="{178FB36B-5BFE-42CA-BC60-1115E0D95EEC}"/>
          </ac:spMkLst>
        </pc:spChg>
        <pc:spChg chg="add del">
          <ac:chgData name="Thomas, Matthew E" userId="dcc579ae-8f6a-4d74-ab4e-e2fdaee640f4" providerId="ADAL" clId="{A100CE95-4107-41C4-92A4-E6E48879355D}" dt="2025-08-27T18:34:59.007" v="280" actId="26606"/>
          <ac:spMkLst>
            <pc:docMk/>
            <pc:sldMk cId="3991660455" sldId="256"/>
            <ac:spMk id="20" creationId="{47942995-B07F-4636-9A06-C6A104B260A8}"/>
          </ac:spMkLst>
        </pc:spChg>
        <pc:spChg chg="add del">
          <ac:chgData name="Thomas, Matthew E" userId="dcc579ae-8f6a-4d74-ab4e-e2fdaee640f4" providerId="ADAL" clId="{A100CE95-4107-41C4-92A4-E6E48879355D}" dt="2025-08-27T18:34:59.007" v="280" actId="26606"/>
          <ac:spMkLst>
            <pc:docMk/>
            <pc:sldMk cId="3991660455" sldId="256"/>
            <ac:spMk id="21" creationId="{B81933D1-5615-42C7-9C0B-4EB7105CCE2D}"/>
          </ac:spMkLst>
        </pc:spChg>
        <pc:spChg chg="add del">
          <ac:chgData name="Thomas, Matthew E" userId="dcc579ae-8f6a-4d74-ab4e-e2fdaee640f4" providerId="ADAL" clId="{A100CE95-4107-41C4-92A4-E6E48879355D}" dt="2025-08-27T18:34:59.007" v="280" actId="26606"/>
          <ac:spMkLst>
            <pc:docMk/>
            <pc:sldMk cId="3991660455" sldId="256"/>
            <ac:spMk id="23" creationId="{19C9EAEA-39D0-4B0E-A0EB-51E7B26740B1}"/>
          </ac:spMkLst>
        </pc:spChg>
        <pc:spChg chg="add del">
          <ac:chgData name="Thomas, Matthew E" userId="dcc579ae-8f6a-4d74-ab4e-e2fdaee640f4" providerId="ADAL" clId="{A100CE95-4107-41C4-92A4-E6E48879355D}" dt="2025-08-27T18:35:00.002" v="284" actId="26606"/>
          <ac:spMkLst>
            <pc:docMk/>
            <pc:sldMk cId="3991660455" sldId="256"/>
            <ac:spMk id="25" creationId="{71B2258F-86CA-4D4D-8270-BC05FCDEBFB3}"/>
          </ac:spMkLst>
        </pc:spChg>
        <pc:spChg chg="add del">
          <ac:chgData name="Thomas, Matthew E" userId="dcc579ae-8f6a-4d74-ab4e-e2fdaee640f4" providerId="ADAL" clId="{A100CE95-4107-41C4-92A4-E6E48879355D}" dt="2025-08-27T18:35:01.072" v="286" actId="26606"/>
          <ac:spMkLst>
            <pc:docMk/>
            <pc:sldMk cId="3991660455" sldId="256"/>
            <ac:spMk id="27" creationId="{47942995-B07F-4636-9A06-C6A104B260A8}"/>
          </ac:spMkLst>
        </pc:spChg>
        <pc:spChg chg="add del">
          <ac:chgData name="Thomas, Matthew E" userId="dcc579ae-8f6a-4d74-ab4e-e2fdaee640f4" providerId="ADAL" clId="{A100CE95-4107-41C4-92A4-E6E48879355D}" dt="2025-08-27T18:35:01.072" v="286" actId="26606"/>
          <ac:spMkLst>
            <pc:docMk/>
            <pc:sldMk cId="3991660455" sldId="256"/>
            <ac:spMk id="29" creationId="{B81933D1-5615-42C7-9C0B-4EB7105CCE2D}"/>
          </ac:spMkLst>
        </pc:spChg>
        <pc:spChg chg="add del">
          <ac:chgData name="Thomas, Matthew E" userId="dcc579ae-8f6a-4d74-ab4e-e2fdaee640f4" providerId="ADAL" clId="{A100CE95-4107-41C4-92A4-E6E48879355D}" dt="2025-08-27T18:35:01.072" v="286" actId="26606"/>
          <ac:spMkLst>
            <pc:docMk/>
            <pc:sldMk cId="3991660455" sldId="256"/>
            <ac:spMk id="30" creationId="{19C9EAEA-39D0-4B0E-A0EB-51E7B26740B1}"/>
          </ac:spMkLst>
        </pc:spChg>
        <pc:spChg chg="add del">
          <ac:chgData name="Thomas, Matthew E" userId="dcc579ae-8f6a-4d74-ab4e-e2fdaee640f4" providerId="ADAL" clId="{A100CE95-4107-41C4-92A4-E6E48879355D}" dt="2025-08-27T18:35:01.993" v="288" actId="26606"/>
          <ac:spMkLst>
            <pc:docMk/>
            <pc:sldMk cId="3991660455" sldId="256"/>
            <ac:spMk id="32" creationId="{91DC6ABD-215C-4EA8-A483-CEF5B99AB385}"/>
          </ac:spMkLst>
        </pc:spChg>
        <pc:spChg chg="add del">
          <ac:chgData name="Thomas, Matthew E" userId="dcc579ae-8f6a-4d74-ab4e-e2fdaee640f4" providerId="ADAL" clId="{A100CE95-4107-41C4-92A4-E6E48879355D}" dt="2025-08-27T18:35:01.993" v="288" actId="26606"/>
          <ac:spMkLst>
            <pc:docMk/>
            <pc:sldMk cId="3991660455" sldId="256"/>
            <ac:spMk id="36" creationId="{04357C93-F0CB-4A1C-8F77-4E9063789819}"/>
          </ac:spMkLst>
        </pc:spChg>
        <pc:spChg chg="add del">
          <ac:chgData name="Thomas, Matthew E" userId="dcc579ae-8f6a-4d74-ab4e-e2fdaee640f4" providerId="ADAL" clId="{A100CE95-4107-41C4-92A4-E6E48879355D}" dt="2025-08-27T18:38:45.356" v="384" actId="26606"/>
          <ac:spMkLst>
            <pc:docMk/>
            <pc:sldMk cId="3991660455" sldId="256"/>
            <ac:spMk id="41" creationId="{55666830-9A19-4E01-8505-D6C7F9AC5665}"/>
          </ac:spMkLst>
        </pc:spChg>
        <pc:spChg chg="add del">
          <ac:chgData name="Thomas, Matthew E" userId="dcc579ae-8f6a-4d74-ab4e-e2fdaee640f4" providerId="ADAL" clId="{A100CE95-4107-41C4-92A4-E6E48879355D}" dt="2025-08-27T18:38:45.356" v="384" actId="26606"/>
          <ac:spMkLst>
            <pc:docMk/>
            <pc:sldMk cId="3991660455" sldId="256"/>
            <ac:spMk id="42" creationId="{AE9FC877-7FB6-4D22-9988-35420644E202}"/>
          </ac:spMkLst>
        </pc:spChg>
        <pc:spChg chg="add del">
          <ac:chgData name="Thomas, Matthew E" userId="dcc579ae-8f6a-4d74-ab4e-e2fdaee640f4" providerId="ADAL" clId="{A100CE95-4107-41C4-92A4-E6E48879355D}" dt="2025-08-27T18:38:45.356" v="384" actId="26606"/>
          <ac:spMkLst>
            <pc:docMk/>
            <pc:sldMk cId="3991660455" sldId="256"/>
            <ac:spMk id="43" creationId="{E41809D1-F12E-46BB-B804-5F209D325E8B}"/>
          </ac:spMkLst>
        </pc:spChg>
        <pc:spChg chg="add del">
          <ac:chgData name="Thomas, Matthew E" userId="dcc579ae-8f6a-4d74-ab4e-e2fdaee640f4" providerId="ADAL" clId="{A100CE95-4107-41C4-92A4-E6E48879355D}" dt="2025-08-27T18:38:45.356" v="384" actId="26606"/>
          <ac:spMkLst>
            <pc:docMk/>
            <pc:sldMk cId="3991660455" sldId="256"/>
            <ac:spMk id="44" creationId="{AF2F604E-43BE-4DC3-B983-E071523364F8}"/>
          </ac:spMkLst>
        </pc:spChg>
        <pc:spChg chg="add del">
          <ac:chgData name="Thomas, Matthew E" userId="dcc579ae-8f6a-4d74-ab4e-e2fdaee640f4" providerId="ADAL" clId="{A100CE95-4107-41C4-92A4-E6E48879355D}" dt="2025-08-27T18:38:45.356" v="384" actId="26606"/>
          <ac:spMkLst>
            <pc:docMk/>
            <pc:sldMk cId="3991660455" sldId="256"/>
            <ac:spMk id="45" creationId="{08C9B587-E65E-4B52-B37C-ABEBB6E87928}"/>
          </ac:spMkLst>
        </pc:spChg>
        <pc:spChg chg="add del">
          <ac:chgData name="Thomas, Matthew E" userId="dcc579ae-8f6a-4d74-ab4e-e2fdaee640f4" providerId="ADAL" clId="{A100CE95-4107-41C4-92A4-E6E48879355D}" dt="2025-08-27T18:36:06.356" v="295" actId="26606"/>
          <ac:spMkLst>
            <pc:docMk/>
            <pc:sldMk cId="3991660455" sldId="256"/>
            <ac:spMk id="50" creationId="{E91DC736-0EF8-4F87-9146-EBF1D2EE4D3D}"/>
          </ac:spMkLst>
        </pc:spChg>
        <pc:spChg chg="add del">
          <ac:chgData name="Thomas, Matthew E" userId="dcc579ae-8f6a-4d74-ab4e-e2fdaee640f4" providerId="ADAL" clId="{A100CE95-4107-41C4-92A4-E6E48879355D}" dt="2025-08-27T18:36:06.356" v="295" actId="26606"/>
          <ac:spMkLst>
            <pc:docMk/>
            <pc:sldMk cId="3991660455" sldId="256"/>
            <ac:spMk id="52" creationId="{097CD68E-23E3-4007-8847-CD0944C4F7BE}"/>
          </ac:spMkLst>
        </pc:spChg>
        <pc:spChg chg="add del">
          <ac:chgData name="Thomas, Matthew E" userId="dcc579ae-8f6a-4d74-ab4e-e2fdaee640f4" providerId="ADAL" clId="{A100CE95-4107-41C4-92A4-E6E48879355D}" dt="2025-08-27T18:36:06.356" v="295" actId="26606"/>
          <ac:spMkLst>
            <pc:docMk/>
            <pc:sldMk cId="3991660455" sldId="256"/>
            <ac:spMk id="54" creationId="{AF2F604E-43BE-4DC3-B983-E071523364F8}"/>
          </ac:spMkLst>
        </pc:spChg>
        <pc:spChg chg="add del">
          <ac:chgData name="Thomas, Matthew E" userId="dcc579ae-8f6a-4d74-ab4e-e2fdaee640f4" providerId="ADAL" clId="{A100CE95-4107-41C4-92A4-E6E48879355D}" dt="2025-08-27T18:36:06.356" v="295" actId="26606"/>
          <ac:spMkLst>
            <pc:docMk/>
            <pc:sldMk cId="3991660455" sldId="256"/>
            <ac:spMk id="56" creationId="{08C9B587-E65E-4B52-B37C-ABEBB6E87928}"/>
          </ac:spMkLst>
        </pc:spChg>
        <pc:spChg chg="add del">
          <ac:chgData name="Thomas, Matthew E" userId="dcc579ae-8f6a-4d74-ab4e-e2fdaee640f4" providerId="ADAL" clId="{A100CE95-4107-41C4-92A4-E6E48879355D}" dt="2025-08-27T18:36:08.583" v="297" actId="26606"/>
          <ac:spMkLst>
            <pc:docMk/>
            <pc:sldMk cId="3991660455" sldId="256"/>
            <ac:spMk id="58" creationId="{08C9B587-E65E-4B52-B37C-ABEBB6E87928}"/>
          </ac:spMkLst>
        </pc:spChg>
        <pc:spChg chg="add del">
          <ac:chgData name="Thomas, Matthew E" userId="dcc579ae-8f6a-4d74-ab4e-e2fdaee640f4" providerId="ADAL" clId="{A100CE95-4107-41C4-92A4-E6E48879355D}" dt="2025-08-27T18:36:08.583" v="297" actId="26606"/>
          <ac:spMkLst>
            <pc:docMk/>
            <pc:sldMk cId="3991660455" sldId="256"/>
            <ac:spMk id="59" creationId="{5DCB5928-DC7D-4612-9922-441966E15627}"/>
          </ac:spMkLst>
        </pc:spChg>
        <pc:spChg chg="add del">
          <ac:chgData name="Thomas, Matthew E" userId="dcc579ae-8f6a-4d74-ab4e-e2fdaee640f4" providerId="ADAL" clId="{A100CE95-4107-41C4-92A4-E6E48879355D}" dt="2025-08-27T18:36:08.583" v="297" actId="26606"/>
          <ac:spMkLst>
            <pc:docMk/>
            <pc:sldMk cId="3991660455" sldId="256"/>
            <ac:spMk id="60" creationId="{682C1161-1736-45EC-99B7-33F3CAE9D517}"/>
          </ac:spMkLst>
        </pc:spChg>
        <pc:spChg chg="add del">
          <ac:chgData name="Thomas, Matthew E" userId="dcc579ae-8f6a-4d74-ab4e-e2fdaee640f4" providerId="ADAL" clId="{A100CE95-4107-41C4-92A4-E6E48879355D}" dt="2025-08-27T18:36:08.583" v="297" actId="26606"/>
          <ac:spMkLst>
            <pc:docMk/>
            <pc:sldMk cId="3991660455" sldId="256"/>
            <ac:spMk id="61" creationId="{84D4DDB8-B68F-45B0-9F62-C4279996F672}"/>
          </ac:spMkLst>
        </pc:spChg>
        <pc:spChg chg="add del">
          <ac:chgData name="Thomas, Matthew E" userId="dcc579ae-8f6a-4d74-ab4e-e2fdaee640f4" providerId="ADAL" clId="{A100CE95-4107-41C4-92A4-E6E48879355D}" dt="2025-08-27T18:36:08.583" v="297" actId="26606"/>
          <ac:spMkLst>
            <pc:docMk/>
            <pc:sldMk cId="3991660455" sldId="256"/>
            <ac:spMk id="62" creationId="{AF2F604E-43BE-4DC3-B983-E071523364F8}"/>
          </ac:spMkLst>
        </pc:spChg>
        <pc:spChg chg="add del">
          <ac:chgData name="Thomas, Matthew E" userId="dcc579ae-8f6a-4d74-ab4e-e2fdaee640f4" providerId="ADAL" clId="{A100CE95-4107-41C4-92A4-E6E48879355D}" dt="2025-08-27T18:36:14.126" v="299" actId="26606"/>
          <ac:spMkLst>
            <pc:docMk/>
            <pc:sldMk cId="3991660455" sldId="256"/>
            <ac:spMk id="64" creationId="{ECC07320-C2CA-4E29-8481-9D9E143C7788}"/>
          </ac:spMkLst>
        </pc:spChg>
        <pc:spChg chg="add del">
          <ac:chgData name="Thomas, Matthew E" userId="dcc579ae-8f6a-4d74-ab4e-e2fdaee640f4" providerId="ADAL" clId="{A100CE95-4107-41C4-92A4-E6E48879355D}" dt="2025-08-27T18:36:14.126" v="299" actId="26606"/>
          <ac:spMkLst>
            <pc:docMk/>
            <pc:sldMk cId="3991660455" sldId="256"/>
            <ac:spMk id="65" creationId="{178FB36B-5BFE-42CA-BC60-1115E0D95EEC}"/>
          </ac:spMkLst>
        </pc:spChg>
        <pc:spChg chg="add del">
          <ac:chgData name="Thomas, Matthew E" userId="dcc579ae-8f6a-4d74-ab4e-e2fdaee640f4" providerId="ADAL" clId="{A100CE95-4107-41C4-92A4-E6E48879355D}" dt="2025-08-27T18:36:15.494" v="303" actId="26606"/>
          <ac:spMkLst>
            <pc:docMk/>
            <pc:sldMk cId="3991660455" sldId="256"/>
            <ac:spMk id="67" creationId="{55666830-9A19-4E01-8505-D6C7F9AC5665}"/>
          </ac:spMkLst>
        </pc:spChg>
        <pc:spChg chg="add del">
          <ac:chgData name="Thomas, Matthew E" userId="dcc579ae-8f6a-4d74-ab4e-e2fdaee640f4" providerId="ADAL" clId="{A100CE95-4107-41C4-92A4-E6E48879355D}" dt="2025-08-27T18:36:15.494" v="303" actId="26606"/>
          <ac:spMkLst>
            <pc:docMk/>
            <pc:sldMk cId="3991660455" sldId="256"/>
            <ac:spMk id="68" creationId="{AE9FC877-7FB6-4D22-9988-35420644E202}"/>
          </ac:spMkLst>
        </pc:spChg>
        <pc:spChg chg="add del">
          <ac:chgData name="Thomas, Matthew E" userId="dcc579ae-8f6a-4d74-ab4e-e2fdaee640f4" providerId="ADAL" clId="{A100CE95-4107-41C4-92A4-E6E48879355D}" dt="2025-08-27T18:36:15.494" v="303" actId="26606"/>
          <ac:spMkLst>
            <pc:docMk/>
            <pc:sldMk cId="3991660455" sldId="256"/>
            <ac:spMk id="69" creationId="{E41809D1-F12E-46BB-B804-5F209D325E8B}"/>
          </ac:spMkLst>
        </pc:spChg>
        <pc:spChg chg="add del">
          <ac:chgData name="Thomas, Matthew E" userId="dcc579ae-8f6a-4d74-ab4e-e2fdaee640f4" providerId="ADAL" clId="{A100CE95-4107-41C4-92A4-E6E48879355D}" dt="2025-08-27T18:36:15.494" v="303" actId="26606"/>
          <ac:spMkLst>
            <pc:docMk/>
            <pc:sldMk cId="3991660455" sldId="256"/>
            <ac:spMk id="70" creationId="{AF2F604E-43BE-4DC3-B983-E071523364F8}"/>
          </ac:spMkLst>
        </pc:spChg>
        <pc:spChg chg="add del">
          <ac:chgData name="Thomas, Matthew E" userId="dcc579ae-8f6a-4d74-ab4e-e2fdaee640f4" providerId="ADAL" clId="{A100CE95-4107-41C4-92A4-E6E48879355D}" dt="2025-08-27T18:36:15.494" v="303" actId="26606"/>
          <ac:spMkLst>
            <pc:docMk/>
            <pc:sldMk cId="3991660455" sldId="256"/>
            <ac:spMk id="71" creationId="{08C9B587-E65E-4B52-B37C-ABEBB6E87928}"/>
          </ac:spMkLst>
        </pc:spChg>
        <pc:spChg chg="add del">
          <ac:chgData name="Thomas, Matthew E" userId="dcc579ae-8f6a-4d74-ab4e-e2fdaee640f4" providerId="ADAL" clId="{A100CE95-4107-41C4-92A4-E6E48879355D}" dt="2025-08-27T18:36:15.999" v="305" actId="26606"/>
          <ac:spMkLst>
            <pc:docMk/>
            <pc:sldMk cId="3991660455" sldId="256"/>
            <ac:spMk id="73" creationId="{E91DC736-0EF8-4F87-9146-EBF1D2EE4D3D}"/>
          </ac:spMkLst>
        </pc:spChg>
        <pc:spChg chg="add del">
          <ac:chgData name="Thomas, Matthew E" userId="dcc579ae-8f6a-4d74-ab4e-e2fdaee640f4" providerId="ADAL" clId="{A100CE95-4107-41C4-92A4-E6E48879355D}" dt="2025-08-27T18:36:15.999" v="305" actId="26606"/>
          <ac:spMkLst>
            <pc:docMk/>
            <pc:sldMk cId="3991660455" sldId="256"/>
            <ac:spMk id="74" creationId="{097CD68E-23E3-4007-8847-CD0944C4F7BE}"/>
          </ac:spMkLst>
        </pc:spChg>
        <pc:spChg chg="add del">
          <ac:chgData name="Thomas, Matthew E" userId="dcc579ae-8f6a-4d74-ab4e-e2fdaee640f4" providerId="ADAL" clId="{A100CE95-4107-41C4-92A4-E6E48879355D}" dt="2025-08-27T18:36:15.999" v="305" actId="26606"/>
          <ac:spMkLst>
            <pc:docMk/>
            <pc:sldMk cId="3991660455" sldId="256"/>
            <ac:spMk id="75" creationId="{AF2F604E-43BE-4DC3-B983-E071523364F8}"/>
          </ac:spMkLst>
        </pc:spChg>
        <pc:spChg chg="add del">
          <ac:chgData name="Thomas, Matthew E" userId="dcc579ae-8f6a-4d74-ab4e-e2fdaee640f4" providerId="ADAL" clId="{A100CE95-4107-41C4-92A4-E6E48879355D}" dt="2025-08-27T18:36:15.999" v="305" actId="26606"/>
          <ac:spMkLst>
            <pc:docMk/>
            <pc:sldMk cId="3991660455" sldId="256"/>
            <ac:spMk id="76" creationId="{08C9B587-E65E-4B52-B37C-ABEBB6E87928}"/>
          </ac:spMkLst>
        </pc:spChg>
        <pc:spChg chg="add del">
          <ac:chgData name="Thomas, Matthew E" userId="dcc579ae-8f6a-4d74-ab4e-e2fdaee640f4" providerId="ADAL" clId="{A100CE95-4107-41C4-92A4-E6E48879355D}" dt="2025-08-27T18:36:20.563" v="309" actId="26606"/>
          <ac:spMkLst>
            <pc:docMk/>
            <pc:sldMk cId="3991660455" sldId="256"/>
            <ac:spMk id="78" creationId="{031EA4A4-5D79-4817-B146-24029A2F3CC7}"/>
          </ac:spMkLst>
        </pc:spChg>
        <pc:spChg chg="add del">
          <ac:chgData name="Thomas, Matthew E" userId="dcc579ae-8f6a-4d74-ab4e-e2fdaee640f4" providerId="ADAL" clId="{A100CE95-4107-41C4-92A4-E6E48879355D}" dt="2025-08-27T18:36:20.563" v="309" actId="26606"/>
          <ac:spMkLst>
            <pc:docMk/>
            <pc:sldMk cId="3991660455" sldId="256"/>
            <ac:spMk id="79" creationId="{AF2F604E-43BE-4DC3-B983-E071523364F8}"/>
          </ac:spMkLst>
        </pc:spChg>
        <pc:spChg chg="add del">
          <ac:chgData name="Thomas, Matthew E" userId="dcc579ae-8f6a-4d74-ab4e-e2fdaee640f4" providerId="ADAL" clId="{A100CE95-4107-41C4-92A4-E6E48879355D}" dt="2025-08-27T18:36:20.563" v="309" actId="26606"/>
          <ac:spMkLst>
            <pc:docMk/>
            <pc:sldMk cId="3991660455" sldId="256"/>
            <ac:spMk id="80" creationId="{08C9B587-E65E-4B52-B37C-ABEBB6E87928}"/>
          </ac:spMkLst>
        </pc:spChg>
        <pc:spChg chg="add del">
          <ac:chgData name="Thomas, Matthew E" userId="dcc579ae-8f6a-4d74-ab4e-e2fdaee640f4" providerId="ADAL" clId="{A100CE95-4107-41C4-92A4-E6E48879355D}" dt="2025-08-27T18:36:23.020" v="311" actId="26606"/>
          <ac:spMkLst>
            <pc:docMk/>
            <pc:sldMk cId="3991660455" sldId="256"/>
            <ac:spMk id="82" creationId="{E91DC736-0EF8-4F87-9146-EBF1D2EE4D3D}"/>
          </ac:spMkLst>
        </pc:spChg>
        <pc:spChg chg="add del">
          <ac:chgData name="Thomas, Matthew E" userId="dcc579ae-8f6a-4d74-ab4e-e2fdaee640f4" providerId="ADAL" clId="{A100CE95-4107-41C4-92A4-E6E48879355D}" dt="2025-08-27T18:36:23.020" v="311" actId="26606"/>
          <ac:spMkLst>
            <pc:docMk/>
            <pc:sldMk cId="3991660455" sldId="256"/>
            <ac:spMk id="83" creationId="{097CD68E-23E3-4007-8847-CD0944C4F7BE}"/>
          </ac:spMkLst>
        </pc:spChg>
        <pc:spChg chg="add del">
          <ac:chgData name="Thomas, Matthew E" userId="dcc579ae-8f6a-4d74-ab4e-e2fdaee640f4" providerId="ADAL" clId="{A100CE95-4107-41C4-92A4-E6E48879355D}" dt="2025-08-27T18:36:23.020" v="311" actId="26606"/>
          <ac:spMkLst>
            <pc:docMk/>
            <pc:sldMk cId="3991660455" sldId="256"/>
            <ac:spMk id="84" creationId="{AF2F604E-43BE-4DC3-B983-E071523364F8}"/>
          </ac:spMkLst>
        </pc:spChg>
        <pc:spChg chg="add del">
          <ac:chgData name="Thomas, Matthew E" userId="dcc579ae-8f6a-4d74-ab4e-e2fdaee640f4" providerId="ADAL" clId="{A100CE95-4107-41C4-92A4-E6E48879355D}" dt="2025-08-27T18:36:23.020" v="311" actId="26606"/>
          <ac:spMkLst>
            <pc:docMk/>
            <pc:sldMk cId="3991660455" sldId="256"/>
            <ac:spMk id="85" creationId="{08C9B587-E65E-4B52-B37C-ABEBB6E87928}"/>
          </ac:spMkLst>
        </pc:spChg>
        <pc:spChg chg="add del">
          <ac:chgData name="Thomas, Matthew E" userId="dcc579ae-8f6a-4d74-ab4e-e2fdaee640f4" providerId="ADAL" clId="{A100CE95-4107-41C4-92A4-E6E48879355D}" dt="2025-08-27T18:36:32.261" v="315" actId="26606"/>
          <ac:spMkLst>
            <pc:docMk/>
            <pc:sldMk cId="3991660455" sldId="256"/>
            <ac:spMk id="87" creationId="{55666830-9A19-4E01-8505-D6C7F9AC5665}"/>
          </ac:spMkLst>
        </pc:spChg>
        <pc:spChg chg="add del">
          <ac:chgData name="Thomas, Matthew E" userId="dcc579ae-8f6a-4d74-ab4e-e2fdaee640f4" providerId="ADAL" clId="{A100CE95-4107-41C4-92A4-E6E48879355D}" dt="2025-08-27T18:36:32.261" v="315" actId="26606"/>
          <ac:spMkLst>
            <pc:docMk/>
            <pc:sldMk cId="3991660455" sldId="256"/>
            <ac:spMk id="88" creationId="{AE9FC877-7FB6-4D22-9988-35420644E202}"/>
          </ac:spMkLst>
        </pc:spChg>
        <pc:spChg chg="add del">
          <ac:chgData name="Thomas, Matthew E" userId="dcc579ae-8f6a-4d74-ab4e-e2fdaee640f4" providerId="ADAL" clId="{A100CE95-4107-41C4-92A4-E6E48879355D}" dt="2025-08-27T18:36:32.261" v="315" actId="26606"/>
          <ac:spMkLst>
            <pc:docMk/>
            <pc:sldMk cId="3991660455" sldId="256"/>
            <ac:spMk id="89" creationId="{E41809D1-F12E-46BB-B804-5F209D325E8B}"/>
          </ac:spMkLst>
        </pc:spChg>
        <pc:spChg chg="add del">
          <ac:chgData name="Thomas, Matthew E" userId="dcc579ae-8f6a-4d74-ab4e-e2fdaee640f4" providerId="ADAL" clId="{A100CE95-4107-41C4-92A4-E6E48879355D}" dt="2025-08-27T18:36:32.261" v="315" actId="26606"/>
          <ac:spMkLst>
            <pc:docMk/>
            <pc:sldMk cId="3991660455" sldId="256"/>
            <ac:spMk id="90" creationId="{AF2F604E-43BE-4DC3-B983-E071523364F8}"/>
          </ac:spMkLst>
        </pc:spChg>
        <pc:spChg chg="add del">
          <ac:chgData name="Thomas, Matthew E" userId="dcc579ae-8f6a-4d74-ab4e-e2fdaee640f4" providerId="ADAL" clId="{A100CE95-4107-41C4-92A4-E6E48879355D}" dt="2025-08-27T18:36:32.261" v="315" actId="26606"/>
          <ac:spMkLst>
            <pc:docMk/>
            <pc:sldMk cId="3991660455" sldId="256"/>
            <ac:spMk id="91" creationId="{08C9B587-E65E-4B52-B37C-ABEBB6E87928}"/>
          </ac:spMkLst>
        </pc:spChg>
        <pc:spChg chg="add del">
          <ac:chgData name="Thomas, Matthew E" userId="dcc579ae-8f6a-4d74-ab4e-e2fdaee640f4" providerId="ADAL" clId="{A100CE95-4107-41C4-92A4-E6E48879355D}" dt="2025-08-27T18:36:32.828" v="319" actId="26606"/>
          <ac:spMkLst>
            <pc:docMk/>
            <pc:sldMk cId="3991660455" sldId="256"/>
            <ac:spMk id="93" creationId="{031EA4A4-5D79-4817-B146-24029A2F3CC7}"/>
          </ac:spMkLst>
        </pc:spChg>
        <pc:spChg chg="add del">
          <ac:chgData name="Thomas, Matthew E" userId="dcc579ae-8f6a-4d74-ab4e-e2fdaee640f4" providerId="ADAL" clId="{A100CE95-4107-41C4-92A4-E6E48879355D}" dt="2025-08-27T18:36:32.828" v="319" actId="26606"/>
          <ac:spMkLst>
            <pc:docMk/>
            <pc:sldMk cId="3991660455" sldId="256"/>
            <ac:spMk id="94" creationId="{AF2F604E-43BE-4DC3-B983-E071523364F8}"/>
          </ac:spMkLst>
        </pc:spChg>
        <pc:spChg chg="add del">
          <ac:chgData name="Thomas, Matthew E" userId="dcc579ae-8f6a-4d74-ab4e-e2fdaee640f4" providerId="ADAL" clId="{A100CE95-4107-41C4-92A4-E6E48879355D}" dt="2025-08-27T18:36:32.828" v="319" actId="26606"/>
          <ac:spMkLst>
            <pc:docMk/>
            <pc:sldMk cId="3991660455" sldId="256"/>
            <ac:spMk id="95" creationId="{08C9B587-E65E-4B52-B37C-ABEBB6E87928}"/>
          </ac:spMkLst>
        </pc:spChg>
        <pc:spChg chg="add del">
          <ac:chgData name="Thomas, Matthew E" userId="dcc579ae-8f6a-4d74-ab4e-e2fdaee640f4" providerId="ADAL" clId="{A100CE95-4107-41C4-92A4-E6E48879355D}" dt="2025-08-27T18:36:44.500" v="321" actId="26606"/>
          <ac:spMkLst>
            <pc:docMk/>
            <pc:sldMk cId="3991660455" sldId="256"/>
            <ac:spMk id="97" creationId="{E91DC736-0EF8-4F87-9146-EBF1D2EE4D3D}"/>
          </ac:spMkLst>
        </pc:spChg>
        <pc:spChg chg="add del">
          <ac:chgData name="Thomas, Matthew E" userId="dcc579ae-8f6a-4d74-ab4e-e2fdaee640f4" providerId="ADAL" clId="{A100CE95-4107-41C4-92A4-E6E48879355D}" dt="2025-08-27T18:36:44.500" v="321" actId="26606"/>
          <ac:spMkLst>
            <pc:docMk/>
            <pc:sldMk cId="3991660455" sldId="256"/>
            <ac:spMk id="98" creationId="{097CD68E-23E3-4007-8847-CD0944C4F7BE}"/>
          </ac:spMkLst>
        </pc:spChg>
        <pc:spChg chg="add del">
          <ac:chgData name="Thomas, Matthew E" userId="dcc579ae-8f6a-4d74-ab4e-e2fdaee640f4" providerId="ADAL" clId="{A100CE95-4107-41C4-92A4-E6E48879355D}" dt="2025-08-27T18:36:44.500" v="321" actId="26606"/>
          <ac:spMkLst>
            <pc:docMk/>
            <pc:sldMk cId="3991660455" sldId="256"/>
            <ac:spMk id="99" creationId="{AF2F604E-43BE-4DC3-B983-E071523364F8}"/>
          </ac:spMkLst>
        </pc:spChg>
        <pc:spChg chg="add del">
          <ac:chgData name="Thomas, Matthew E" userId="dcc579ae-8f6a-4d74-ab4e-e2fdaee640f4" providerId="ADAL" clId="{A100CE95-4107-41C4-92A4-E6E48879355D}" dt="2025-08-27T18:36:44.500" v="321" actId="26606"/>
          <ac:spMkLst>
            <pc:docMk/>
            <pc:sldMk cId="3991660455" sldId="256"/>
            <ac:spMk id="100" creationId="{08C9B587-E65E-4B52-B37C-ABEBB6E87928}"/>
          </ac:spMkLst>
        </pc:spChg>
        <pc:spChg chg="add del">
          <ac:chgData name="Thomas, Matthew E" userId="dcc579ae-8f6a-4d74-ab4e-e2fdaee640f4" providerId="ADAL" clId="{A100CE95-4107-41C4-92A4-E6E48879355D}" dt="2025-08-27T18:36:45.649" v="323" actId="26606"/>
          <ac:spMkLst>
            <pc:docMk/>
            <pc:sldMk cId="3991660455" sldId="256"/>
            <ac:spMk id="102" creationId="{5DCB5928-DC7D-4612-9922-441966E15627}"/>
          </ac:spMkLst>
        </pc:spChg>
        <pc:spChg chg="add del">
          <ac:chgData name="Thomas, Matthew E" userId="dcc579ae-8f6a-4d74-ab4e-e2fdaee640f4" providerId="ADAL" clId="{A100CE95-4107-41C4-92A4-E6E48879355D}" dt="2025-08-27T18:36:45.649" v="323" actId="26606"/>
          <ac:spMkLst>
            <pc:docMk/>
            <pc:sldMk cId="3991660455" sldId="256"/>
            <ac:spMk id="103" creationId="{682C1161-1736-45EC-99B7-33F3CAE9D517}"/>
          </ac:spMkLst>
        </pc:spChg>
        <pc:spChg chg="add del">
          <ac:chgData name="Thomas, Matthew E" userId="dcc579ae-8f6a-4d74-ab4e-e2fdaee640f4" providerId="ADAL" clId="{A100CE95-4107-41C4-92A4-E6E48879355D}" dt="2025-08-27T18:36:45.649" v="323" actId="26606"/>
          <ac:spMkLst>
            <pc:docMk/>
            <pc:sldMk cId="3991660455" sldId="256"/>
            <ac:spMk id="104" creationId="{84D4DDB8-B68F-45B0-9F62-C4279996F672}"/>
          </ac:spMkLst>
        </pc:spChg>
        <pc:spChg chg="add del">
          <ac:chgData name="Thomas, Matthew E" userId="dcc579ae-8f6a-4d74-ab4e-e2fdaee640f4" providerId="ADAL" clId="{A100CE95-4107-41C4-92A4-E6E48879355D}" dt="2025-08-27T18:36:45.649" v="323" actId="26606"/>
          <ac:spMkLst>
            <pc:docMk/>
            <pc:sldMk cId="3991660455" sldId="256"/>
            <ac:spMk id="105" creationId="{AF2F604E-43BE-4DC3-B983-E071523364F8}"/>
          </ac:spMkLst>
        </pc:spChg>
        <pc:spChg chg="add del">
          <ac:chgData name="Thomas, Matthew E" userId="dcc579ae-8f6a-4d74-ab4e-e2fdaee640f4" providerId="ADAL" clId="{A100CE95-4107-41C4-92A4-E6E48879355D}" dt="2025-08-27T18:36:45.649" v="323" actId="26606"/>
          <ac:spMkLst>
            <pc:docMk/>
            <pc:sldMk cId="3991660455" sldId="256"/>
            <ac:spMk id="106" creationId="{08C9B587-E65E-4B52-B37C-ABEBB6E87928}"/>
          </ac:spMkLst>
        </pc:spChg>
        <pc:spChg chg="add del">
          <ac:chgData name="Thomas, Matthew E" userId="dcc579ae-8f6a-4d74-ab4e-e2fdaee640f4" providerId="ADAL" clId="{A100CE95-4107-41C4-92A4-E6E48879355D}" dt="2025-08-27T18:36:46.253" v="325" actId="26606"/>
          <ac:spMkLst>
            <pc:docMk/>
            <pc:sldMk cId="3991660455" sldId="256"/>
            <ac:spMk id="108" creationId="{E91DC736-0EF8-4F87-9146-EBF1D2EE4D3D}"/>
          </ac:spMkLst>
        </pc:spChg>
        <pc:spChg chg="add del">
          <ac:chgData name="Thomas, Matthew E" userId="dcc579ae-8f6a-4d74-ab4e-e2fdaee640f4" providerId="ADAL" clId="{A100CE95-4107-41C4-92A4-E6E48879355D}" dt="2025-08-27T18:36:46.253" v="325" actId="26606"/>
          <ac:spMkLst>
            <pc:docMk/>
            <pc:sldMk cId="3991660455" sldId="256"/>
            <ac:spMk id="109" creationId="{097CD68E-23E3-4007-8847-CD0944C4F7BE}"/>
          </ac:spMkLst>
        </pc:spChg>
        <pc:spChg chg="add del">
          <ac:chgData name="Thomas, Matthew E" userId="dcc579ae-8f6a-4d74-ab4e-e2fdaee640f4" providerId="ADAL" clId="{A100CE95-4107-41C4-92A4-E6E48879355D}" dt="2025-08-27T18:36:46.253" v="325" actId="26606"/>
          <ac:spMkLst>
            <pc:docMk/>
            <pc:sldMk cId="3991660455" sldId="256"/>
            <ac:spMk id="110" creationId="{AF2F604E-43BE-4DC3-B983-E071523364F8}"/>
          </ac:spMkLst>
        </pc:spChg>
        <pc:spChg chg="add del">
          <ac:chgData name="Thomas, Matthew E" userId="dcc579ae-8f6a-4d74-ab4e-e2fdaee640f4" providerId="ADAL" clId="{A100CE95-4107-41C4-92A4-E6E48879355D}" dt="2025-08-27T18:36:46.253" v="325" actId="26606"/>
          <ac:spMkLst>
            <pc:docMk/>
            <pc:sldMk cId="3991660455" sldId="256"/>
            <ac:spMk id="111" creationId="{08C9B587-E65E-4B52-B37C-ABEBB6E87928}"/>
          </ac:spMkLst>
        </pc:spChg>
        <pc:spChg chg="add del">
          <ac:chgData name="Thomas, Matthew E" userId="dcc579ae-8f6a-4d74-ab4e-e2fdaee640f4" providerId="ADAL" clId="{A100CE95-4107-41C4-92A4-E6E48879355D}" dt="2025-08-27T18:36:49.541" v="327" actId="26606"/>
          <ac:spMkLst>
            <pc:docMk/>
            <pc:sldMk cId="3991660455" sldId="256"/>
            <ac:spMk id="113" creationId="{5DCB5928-DC7D-4612-9922-441966E15627}"/>
          </ac:spMkLst>
        </pc:spChg>
        <pc:spChg chg="add del">
          <ac:chgData name="Thomas, Matthew E" userId="dcc579ae-8f6a-4d74-ab4e-e2fdaee640f4" providerId="ADAL" clId="{A100CE95-4107-41C4-92A4-E6E48879355D}" dt="2025-08-27T18:36:49.541" v="327" actId="26606"/>
          <ac:spMkLst>
            <pc:docMk/>
            <pc:sldMk cId="3991660455" sldId="256"/>
            <ac:spMk id="114" creationId="{682C1161-1736-45EC-99B7-33F3CAE9D517}"/>
          </ac:spMkLst>
        </pc:spChg>
        <pc:spChg chg="add del">
          <ac:chgData name="Thomas, Matthew E" userId="dcc579ae-8f6a-4d74-ab4e-e2fdaee640f4" providerId="ADAL" clId="{A100CE95-4107-41C4-92A4-E6E48879355D}" dt="2025-08-27T18:36:49.541" v="327" actId="26606"/>
          <ac:spMkLst>
            <pc:docMk/>
            <pc:sldMk cId="3991660455" sldId="256"/>
            <ac:spMk id="115" creationId="{84D4DDB8-B68F-45B0-9F62-C4279996F672}"/>
          </ac:spMkLst>
        </pc:spChg>
        <pc:spChg chg="add del">
          <ac:chgData name="Thomas, Matthew E" userId="dcc579ae-8f6a-4d74-ab4e-e2fdaee640f4" providerId="ADAL" clId="{A100CE95-4107-41C4-92A4-E6E48879355D}" dt="2025-08-27T18:36:49.541" v="327" actId="26606"/>
          <ac:spMkLst>
            <pc:docMk/>
            <pc:sldMk cId="3991660455" sldId="256"/>
            <ac:spMk id="116" creationId="{AF2F604E-43BE-4DC3-B983-E071523364F8}"/>
          </ac:spMkLst>
        </pc:spChg>
        <pc:spChg chg="add del">
          <ac:chgData name="Thomas, Matthew E" userId="dcc579ae-8f6a-4d74-ab4e-e2fdaee640f4" providerId="ADAL" clId="{A100CE95-4107-41C4-92A4-E6E48879355D}" dt="2025-08-27T18:36:49.541" v="327" actId="26606"/>
          <ac:spMkLst>
            <pc:docMk/>
            <pc:sldMk cId="3991660455" sldId="256"/>
            <ac:spMk id="117" creationId="{08C9B587-E65E-4B52-B37C-ABEBB6E87928}"/>
          </ac:spMkLst>
        </pc:spChg>
        <pc:spChg chg="add del">
          <ac:chgData name="Thomas, Matthew E" userId="dcc579ae-8f6a-4d74-ab4e-e2fdaee640f4" providerId="ADAL" clId="{A100CE95-4107-41C4-92A4-E6E48879355D}" dt="2025-08-27T18:36:50.953" v="329" actId="26606"/>
          <ac:spMkLst>
            <pc:docMk/>
            <pc:sldMk cId="3991660455" sldId="256"/>
            <ac:spMk id="119" creationId="{9089EED9-F54D-4F20-A2C6-949DE4176959}"/>
          </ac:spMkLst>
        </pc:spChg>
        <pc:spChg chg="add del">
          <ac:chgData name="Thomas, Matthew E" userId="dcc579ae-8f6a-4d74-ab4e-e2fdaee640f4" providerId="ADAL" clId="{A100CE95-4107-41C4-92A4-E6E48879355D}" dt="2025-08-27T18:36:50.953" v="329" actId="26606"/>
          <ac:spMkLst>
            <pc:docMk/>
            <pc:sldMk cId="3991660455" sldId="256"/>
            <ac:spMk id="120" creationId="{7E46F721-3785-414D-8697-16AF490E6806}"/>
          </ac:spMkLst>
        </pc:spChg>
        <pc:spChg chg="add del">
          <ac:chgData name="Thomas, Matthew E" userId="dcc579ae-8f6a-4d74-ab4e-e2fdaee640f4" providerId="ADAL" clId="{A100CE95-4107-41C4-92A4-E6E48879355D}" dt="2025-08-27T18:36:52.445" v="331" actId="26606"/>
          <ac:spMkLst>
            <pc:docMk/>
            <pc:sldMk cId="3991660455" sldId="256"/>
            <ac:spMk id="122" creationId="{06DA9DF9-31F7-4056-B42E-878CC92417B8}"/>
          </ac:spMkLst>
        </pc:spChg>
        <pc:spChg chg="add del">
          <ac:chgData name="Thomas, Matthew E" userId="dcc579ae-8f6a-4d74-ab4e-e2fdaee640f4" providerId="ADAL" clId="{A100CE95-4107-41C4-92A4-E6E48879355D}" dt="2025-08-27T18:36:55.560" v="333" actId="26606"/>
          <ac:spMkLst>
            <pc:docMk/>
            <pc:sldMk cId="3991660455" sldId="256"/>
            <ac:spMk id="124" creationId="{ECC07320-C2CA-4E29-8481-9D9E143C7788}"/>
          </ac:spMkLst>
        </pc:spChg>
        <pc:spChg chg="add del">
          <ac:chgData name="Thomas, Matthew E" userId="dcc579ae-8f6a-4d74-ab4e-e2fdaee640f4" providerId="ADAL" clId="{A100CE95-4107-41C4-92A4-E6E48879355D}" dt="2025-08-27T18:36:55.560" v="333" actId="26606"/>
          <ac:spMkLst>
            <pc:docMk/>
            <pc:sldMk cId="3991660455" sldId="256"/>
            <ac:spMk id="125" creationId="{178FB36B-5BFE-42CA-BC60-1115E0D95EEC}"/>
          </ac:spMkLst>
        </pc:spChg>
        <pc:spChg chg="add del">
          <ac:chgData name="Thomas, Matthew E" userId="dcc579ae-8f6a-4d74-ab4e-e2fdaee640f4" providerId="ADAL" clId="{A100CE95-4107-41C4-92A4-E6E48879355D}" dt="2025-08-27T18:36:56.912" v="335" actId="26606"/>
          <ac:spMkLst>
            <pc:docMk/>
            <pc:sldMk cId="3991660455" sldId="256"/>
            <ac:spMk id="127" creationId="{E91DC736-0EF8-4F87-9146-EBF1D2EE4D3D}"/>
          </ac:spMkLst>
        </pc:spChg>
        <pc:spChg chg="add del">
          <ac:chgData name="Thomas, Matthew E" userId="dcc579ae-8f6a-4d74-ab4e-e2fdaee640f4" providerId="ADAL" clId="{A100CE95-4107-41C4-92A4-E6E48879355D}" dt="2025-08-27T18:36:56.912" v="335" actId="26606"/>
          <ac:spMkLst>
            <pc:docMk/>
            <pc:sldMk cId="3991660455" sldId="256"/>
            <ac:spMk id="128" creationId="{097CD68E-23E3-4007-8847-CD0944C4F7BE}"/>
          </ac:spMkLst>
        </pc:spChg>
        <pc:spChg chg="add del">
          <ac:chgData name="Thomas, Matthew E" userId="dcc579ae-8f6a-4d74-ab4e-e2fdaee640f4" providerId="ADAL" clId="{A100CE95-4107-41C4-92A4-E6E48879355D}" dt="2025-08-27T18:36:56.912" v="335" actId="26606"/>
          <ac:spMkLst>
            <pc:docMk/>
            <pc:sldMk cId="3991660455" sldId="256"/>
            <ac:spMk id="129" creationId="{AF2F604E-43BE-4DC3-B983-E071523364F8}"/>
          </ac:spMkLst>
        </pc:spChg>
        <pc:spChg chg="add del">
          <ac:chgData name="Thomas, Matthew E" userId="dcc579ae-8f6a-4d74-ab4e-e2fdaee640f4" providerId="ADAL" clId="{A100CE95-4107-41C4-92A4-E6E48879355D}" dt="2025-08-27T18:36:56.912" v="335" actId="26606"/>
          <ac:spMkLst>
            <pc:docMk/>
            <pc:sldMk cId="3991660455" sldId="256"/>
            <ac:spMk id="130" creationId="{08C9B587-E65E-4B52-B37C-ABEBB6E87928}"/>
          </ac:spMkLst>
        </pc:spChg>
        <pc:spChg chg="add del">
          <ac:chgData name="Thomas, Matthew E" userId="dcc579ae-8f6a-4d74-ab4e-e2fdaee640f4" providerId="ADAL" clId="{A100CE95-4107-41C4-92A4-E6E48879355D}" dt="2025-08-27T18:37:14.115" v="339" actId="26606"/>
          <ac:spMkLst>
            <pc:docMk/>
            <pc:sldMk cId="3991660455" sldId="256"/>
            <ac:spMk id="132" creationId="{031EA4A4-5D79-4817-B146-24029A2F3CC7}"/>
          </ac:spMkLst>
        </pc:spChg>
        <pc:spChg chg="add del">
          <ac:chgData name="Thomas, Matthew E" userId="dcc579ae-8f6a-4d74-ab4e-e2fdaee640f4" providerId="ADAL" clId="{A100CE95-4107-41C4-92A4-E6E48879355D}" dt="2025-08-27T18:37:14.115" v="339" actId="26606"/>
          <ac:spMkLst>
            <pc:docMk/>
            <pc:sldMk cId="3991660455" sldId="256"/>
            <ac:spMk id="133" creationId="{AF2F604E-43BE-4DC3-B983-E071523364F8}"/>
          </ac:spMkLst>
        </pc:spChg>
        <pc:spChg chg="add del">
          <ac:chgData name="Thomas, Matthew E" userId="dcc579ae-8f6a-4d74-ab4e-e2fdaee640f4" providerId="ADAL" clId="{A100CE95-4107-41C4-92A4-E6E48879355D}" dt="2025-08-27T18:37:14.115" v="339" actId="26606"/>
          <ac:spMkLst>
            <pc:docMk/>
            <pc:sldMk cId="3991660455" sldId="256"/>
            <ac:spMk id="134" creationId="{08C9B587-E65E-4B52-B37C-ABEBB6E87928}"/>
          </ac:spMkLst>
        </pc:spChg>
        <pc:spChg chg="add del">
          <ac:chgData name="Thomas, Matthew E" userId="dcc579ae-8f6a-4d74-ab4e-e2fdaee640f4" providerId="ADAL" clId="{A100CE95-4107-41C4-92A4-E6E48879355D}" dt="2025-08-27T18:37:15.395" v="343" actId="26606"/>
          <ac:spMkLst>
            <pc:docMk/>
            <pc:sldMk cId="3991660455" sldId="256"/>
            <ac:spMk id="136" creationId="{55666830-9A19-4E01-8505-D6C7F9AC5665}"/>
          </ac:spMkLst>
        </pc:spChg>
        <pc:spChg chg="add del">
          <ac:chgData name="Thomas, Matthew E" userId="dcc579ae-8f6a-4d74-ab4e-e2fdaee640f4" providerId="ADAL" clId="{A100CE95-4107-41C4-92A4-E6E48879355D}" dt="2025-08-27T18:37:15.395" v="343" actId="26606"/>
          <ac:spMkLst>
            <pc:docMk/>
            <pc:sldMk cId="3991660455" sldId="256"/>
            <ac:spMk id="137" creationId="{AE9FC877-7FB6-4D22-9988-35420644E202}"/>
          </ac:spMkLst>
        </pc:spChg>
        <pc:spChg chg="add del">
          <ac:chgData name="Thomas, Matthew E" userId="dcc579ae-8f6a-4d74-ab4e-e2fdaee640f4" providerId="ADAL" clId="{A100CE95-4107-41C4-92A4-E6E48879355D}" dt="2025-08-27T18:37:15.395" v="343" actId="26606"/>
          <ac:spMkLst>
            <pc:docMk/>
            <pc:sldMk cId="3991660455" sldId="256"/>
            <ac:spMk id="138" creationId="{E41809D1-F12E-46BB-B804-5F209D325E8B}"/>
          </ac:spMkLst>
        </pc:spChg>
        <pc:spChg chg="add del">
          <ac:chgData name="Thomas, Matthew E" userId="dcc579ae-8f6a-4d74-ab4e-e2fdaee640f4" providerId="ADAL" clId="{A100CE95-4107-41C4-92A4-E6E48879355D}" dt="2025-08-27T18:37:15.395" v="343" actId="26606"/>
          <ac:spMkLst>
            <pc:docMk/>
            <pc:sldMk cId="3991660455" sldId="256"/>
            <ac:spMk id="139" creationId="{AF2F604E-43BE-4DC3-B983-E071523364F8}"/>
          </ac:spMkLst>
        </pc:spChg>
        <pc:spChg chg="add del">
          <ac:chgData name="Thomas, Matthew E" userId="dcc579ae-8f6a-4d74-ab4e-e2fdaee640f4" providerId="ADAL" clId="{A100CE95-4107-41C4-92A4-E6E48879355D}" dt="2025-08-27T18:37:15.395" v="343" actId="26606"/>
          <ac:spMkLst>
            <pc:docMk/>
            <pc:sldMk cId="3991660455" sldId="256"/>
            <ac:spMk id="140" creationId="{08C9B587-E65E-4B52-B37C-ABEBB6E87928}"/>
          </ac:spMkLst>
        </pc:spChg>
        <pc:spChg chg="add del">
          <ac:chgData name="Thomas, Matthew E" userId="dcc579ae-8f6a-4d74-ab4e-e2fdaee640f4" providerId="ADAL" clId="{A100CE95-4107-41C4-92A4-E6E48879355D}" dt="2025-08-27T18:37:16.583" v="345" actId="26606"/>
          <ac:spMkLst>
            <pc:docMk/>
            <pc:sldMk cId="3991660455" sldId="256"/>
            <ac:spMk id="142" creationId="{E91DC736-0EF8-4F87-9146-EBF1D2EE4D3D}"/>
          </ac:spMkLst>
        </pc:spChg>
        <pc:spChg chg="add del">
          <ac:chgData name="Thomas, Matthew E" userId="dcc579ae-8f6a-4d74-ab4e-e2fdaee640f4" providerId="ADAL" clId="{A100CE95-4107-41C4-92A4-E6E48879355D}" dt="2025-08-27T18:37:16.583" v="345" actId="26606"/>
          <ac:spMkLst>
            <pc:docMk/>
            <pc:sldMk cId="3991660455" sldId="256"/>
            <ac:spMk id="143" creationId="{097CD68E-23E3-4007-8847-CD0944C4F7BE}"/>
          </ac:spMkLst>
        </pc:spChg>
        <pc:spChg chg="add del">
          <ac:chgData name="Thomas, Matthew E" userId="dcc579ae-8f6a-4d74-ab4e-e2fdaee640f4" providerId="ADAL" clId="{A100CE95-4107-41C4-92A4-E6E48879355D}" dt="2025-08-27T18:37:16.583" v="345" actId="26606"/>
          <ac:spMkLst>
            <pc:docMk/>
            <pc:sldMk cId="3991660455" sldId="256"/>
            <ac:spMk id="144" creationId="{AF2F604E-43BE-4DC3-B983-E071523364F8}"/>
          </ac:spMkLst>
        </pc:spChg>
        <pc:spChg chg="add del">
          <ac:chgData name="Thomas, Matthew E" userId="dcc579ae-8f6a-4d74-ab4e-e2fdaee640f4" providerId="ADAL" clId="{A100CE95-4107-41C4-92A4-E6E48879355D}" dt="2025-08-27T18:37:16.583" v="345" actId="26606"/>
          <ac:spMkLst>
            <pc:docMk/>
            <pc:sldMk cId="3991660455" sldId="256"/>
            <ac:spMk id="145" creationId="{08C9B587-E65E-4B52-B37C-ABEBB6E87928}"/>
          </ac:spMkLst>
        </pc:spChg>
        <pc:spChg chg="add del">
          <ac:chgData name="Thomas, Matthew E" userId="dcc579ae-8f6a-4d74-ab4e-e2fdaee640f4" providerId="ADAL" clId="{A100CE95-4107-41C4-92A4-E6E48879355D}" dt="2025-08-27T18:37:17.590" v="347" actId="26606"/>
          <ac:spMkLst>
            <pc:docMk/>
            <pc:sldMk cId="3991660455" sldId="256"/>
            <ac:spMk id="147" creationId="{5DCB5928-DC7D-4612-9922-441966E15627}"/>
          </ac:spMkLst>
        </pc:spChg>
        <pc:spChg chg="add del">
          <ac:chgData name="Thomas, Matthew E" userId="dcc579ae-8f6a-4d74-ab4e-e2fdaee640f4" providerId="ADAL" clId="{A100CE95-4107-41C4-92A4-E6E48879355D}" dt="2025-08-27T18:37:17.590" v="347" actId="26606"/>
          <ac:spMkLst>
            <pc:docMk/>
            <pc:sldMk cId="3991660455" sldId="256"/>
            <ac:spMk id="148" creationId="{682C1161-1736-45EC-99B7-33F3CAE9D517}"/>
          </ac:spMkLst>
        </pc:spChg>
        <pc:spChg chg="add del">
          <ac:chgData name="Thomas, Matthew E" userId="dcc579ae-8f6a-4d74-ab4e-e2fdaee640f4" providerId="ADAL" clId="{A100CE95-4107-41C4-92A4-E6E48879355D}" dt="2025-08-27T18:37:17.590" v="347" actId="26606"/>
          <ac:spMkLst>
            <pc:docMk/>
            <pc:sldMk cId="3991660455" sldId="256"/>
            <ac:spMk id="149" creationId="{84D4DDB8-B68F-45B0-9F62-C4279996F672}"/>
          </ac:spMkLst>
        </pc:spChg>
        <pc:spChg chg="add del">
          <ac:chgData name="Thomas, Matthew E" userId="dcc579ae-8f6a-4d74-ab4e-e2fdaee640f4" providerId="ADAL" clId="{A100CE95-4107-41C4-92A4-E6E48879355D}" dt="2025-08-27T18:37:17.590" v="347" actId="26606"/>
          <ac:spMkLst>
            <pc:docMk/>
            <pc:sldMk cId="3991660455" sldId="256"/>
            <ac:spMk id="150" creationId="{AF2F604E-43BE-4DC3-B983-E071523364F8}"/>
          </ac:spMkLst>
        </pc:spChg>
        <pc:spChg chg="add del">
          <ac:chgData name="Thomas, Matthew E" userId="dcc579ae-8f6a-4d74-ab4e-e2fdaee640f4" providerId="ADAL" clId="{A100CE95-4107-41C4-92A4-E6E48879355D}" dt="2025-08-27T18:37:17.590" v="347" actId="26606"/>
          <ac:spMkLst>
            <pc:docMk/>
            <pc:sldMk cId="3991660455" sldId="256"/>
            <ac:spMk id="151" creationId="{08C9B587-E65E-4B52-B37C-ABEBB6E87928}"/>
          </ac:spMkLst>
        </pc:spChg>
        <pc:spChg chg="add del">
          <ac:chgData name="Thomas, Matthew E" userId="dcc579ae-8f6a-4d74-ab4e-e2fdaee640f4" providerId="ADAL" clId="{A100CE95-4107-41C4-92A4-E6E48879355D}" dt="2025-08-27T18:37:20.340" v="349" actId="26606"/>
          <ac:spMkLst>
            <pc:docMk/>
            <pc:sldMk cId="3991660455" sldId="256"/>
            <ac:spMk id="153" creationId="{ECC07320-C2CA-4E29-8481-9D9E143C7788}"/>
          </ac:spMkLst>
        </pc:spChg>
        <pc:spChg chg="add del">
          <ac:chgData name="Thomas, Matthew E" userId="dcc579ae-8f6a-4d74-ab4e-e2fdaee640f4" providerId="ADAL" clId="{A100CE95-4107-41C4-92A4-E6E48879355D}" dt="2025-08-27T18:37:20.340" v="349" actId="26606"/>
          <ac:spMkLst>
            <pc:docMk/>
            <pc:sldMk cId="3991660455" sldId="256"/>
            <ac:spMk id="154" creationId="{178FB36B-5BFE-42CA-BC60-1115E0D95EEC}"/>
          </ac:spMkLst>
        </pc:spChg>
        <pc:spChg chg="add del">
          <ac:chgData name="Thomas, Matthew E" userId="dcc579ae-8f6a-4d74-ab4e-e2fdaee640f4" providerId="ADAL" clId="{A100CE95-4107-41C4-92A4-E6E48879355D}" dt="2025-08-27T18:37:21.143" v="351" actId="26606"/>
          <ac:spMkLst>
            <pc:docMk/>
            <pc:sldMk cId="3991660455" sldId="256"/>
            <ac:spMk id="156" creationId="{9089EED9-F54D-4F20-A2C6-949DE4176959}"/>
          </ac:spMkLst>
        </pc:spChg>
        <pc:spChg chg="add del">
          <ac:chgData name="Thomas, Matthew E" userId="dcc579ae-8f6a-4d74-ab4e-e2fdaee640f4" providerId="ADAL" clId="{A100CE95-4107-41C4-92A4-E6E48879355D}" dt="2025-08-27T18:37:21.143" v="351" actId="26606"/>
          <ac:spMkLst>
            <pc:docMk/>
            <pc:sldMk cId="3991660455" sldId="256"/>
            <ac:spMk id="157" creationId="{7E46F721-3785-414D-8697-16AF490E6806}"/>
          </ac:spMkLst>
        </pc:spChg>
        <pc:spChg chg="add del">
          <ac:chgData name="Thomas, Matthew E" userId="dcc579ae-8f6a-4d74-ab4e-e2fdaee640f4" providerId="ADAL" clId="{A100CE95-4107-41C4-92A4-E6E48879355D}" dt="2025-08-27T18:37:27.435" v="353" actId="26606"/>
          <ac:spMkLst>
            <pc:docMk/>
            <pc:sldMk cId="3991660455" sldId="256"/>
            <ac:spMk id="159" creationId="{06DA9DF9-31F7-4056-B42E-878CC92417B8}"/>
          </ac:spMkLst>
        </pc:spChg>
        <pc:spChg chg="add del">
          <ac:chgData name="Thomas, Matthew E" userId="dcc579ae-8f6a-4d74-ab4e-e2fdaee640f4" providerId="ADAL" clId="{A100CE95-4107-41C4-92A4-E6E48879355D}" dt="2025-08-27T18:37:29.650" v="357" actId="26606"/>
          <ac:spMkLst>
            <pc:docMk/>
            <pc:sldMk cId="3991660455" sldId="256"/>
            <ac:spMk id="161" creationId="{ECC07320-C2CA-4E29-8481-9D9E143C7788}"/>
          </ac:spMkLst>
        </pc:spChg>
        <pc:spChg chg="add del">
          <ac:chgData name="Thomas, Matthew E" userId="dcc579ae-8f6a-4d74-ab4e-e2fdaee640f4" providerId="ADAL" clId="{A100CE95-4107-41C4-92A4-E6E48879355D}" dt="2025-08-27T18:37:29.650" v="357" actId="26606"/>
          <ac:spMkLst>
            <pc:docMk/>
            <pc:sldMk cId="3991660455" sldId="256"/>
            <ac:spMk id="162" creationId="{178FB36B-5BFE-42CA-BC60-1115E0D95EEC}"/>
          </ac:spMkLst>
        </pc:spChg>
        <pc:spChg chg="add del">
          <ac:chgData name="Thomas, Matthew E" userId="dcc579ae-8f6a-4d74-ab4e-e2fdaee640f4" providerId="ADAL" clId="{A100CE95-4107-41C4-92A4-E6E48879355D}" dt="2025-08-27T18:37:34.896" v="361" actId="26606"/>
          <ac:spMkLst>
            <pc:docMk/>
            <pc:sldMk cId="3991660455" sldId="256"/>
            <ac:spMk id="164" creationId="{026A84AF-6F58-471A-BF1F-10D8C03511C4}"/>
          </ac:spMkLst>
        </pc:spChg>
        <pc:spChg chg="add del">
          <ac:chgData name="Thomas, Matthew E" userId="dcc579ae-8f6a-4d74-ab4e-e2fdaee640f4" providerId="ADAL" clId="{A100CE95-4107-41C4-92A4-E6E48879355D}" dt="2025-08-27T18:37:39.228" v="363" actId="26606"/>
          <ac:spMkLst>
            <pc:docMk/>
            <pc:sldMk cId="3991660455" sldId="256"/>
            <ac:spMk id="166" creationId="{A8384FB5-9ADC-4DDC-881B-597D56F5B15D}"/>
          </ac:spMkLst>
        </pc:spChg>
        <pc:spChg chg="add del">
          <ac:chgData name="Thomas, Matthew E" userId="dcc579ae-8f6a-4d74-ab4e-e2fdaee640f4" providerId="ADAL" clId="{A100CE95-4107-41C4-92A4-E6E48879355D}" dt="2025-08-27T18:37:39.228" v="363" actId="26606"/>
          <ac:spMkLst>
            <pc:docMk/>
            <pc:sldMk cId="3991660455" sldId="256"/>
            <ac:spMk id="167" creationId="{BC05CA36-AD6A-4ABF-9A05-52E5A143D2BB}"/>
          </ac:spMkLst>
        </pc:spChg>
        <pc:spChg chg="add del">
          <ac:chgData name="Thomas, Matthew E" userId="dcc579ae-8f6a-4d74-ab4e-e2fdaee640f4" providerId="ADAL" clId="{A100CE95-4107-41C4-92A4-E6E48879355D}" dt="2025-08-27T18:37:39.228" v="363" actId="26606"/>
          <ac:spMkLst>
            <pc:docMk/>
            <pc:sldMk cId="3991660455" sldId="256"/>
            <ac:spMk id="168" creationId="{D4331EE8-85A4-4588-8D9E-70E534D477DB}"/>
          </ac:spMkLst>
        </pc:spChg>
        <pc:spChg chg="add del">
          <ac:chgData name="Thomas, Matthew E" userId="dcc579ae-8f6a-4d74-ab4e-e2fdaee640f4" providerId="ADAL" clId="{A100CE95-4107-41C4-92A4-E6E48879355D}" dt="2025-08-27T18:37:39.228" v="363" actId="26606"/>
          <ac:spMkLst>
            <pc:docMk/>
            <pc:sldMk cId="3991660455" sldId="256"/>
            <ac:spMk id="170" creationId="{E37EECFC-A684-4391-AE85-4CDAF5565F61}"/>
          </ac:spMkLst>
        </pc:spChg>
        <pc:spChg chg="add del">
          <ac:chgData name="Thomas, Matthew E" userId="dcc579ae-8f6a-4d74-ab4e-e2fdaee640f4" providerId="ADAL" clId="{A100CE95-4107-41C4-92A4-E6E48879355D}" dt="2025-08-27T18:37:40.572" v="365" actId="26606"/>
          <ac:spMkLst>
            <pc:docMk/>
            <pc:sldMk cId="3991660455" sldId="256"/>
            <ac:spMk id="172" creationId="{9089EED9-F54D-4F20-A2C6-949DE4176959}"/>
          </ac:spMkLst>
        </pc:spChg>
        <pc:spChg chg="add del">
          <ac:chgData name="Thomas, Matthew E" userId="dcc579ae-8f6a-4d74-ab4e-e2fdaee640f4" providerId="ADAL" clId="{A100CE95-4107-41C4-92A4-E6E48879355D}" dt="2025-08-27T18:37:40.572" v="365" actId="26606"/>
          <ac:spMkLst>
            <pc:docMk/>
            <pc:sldMk cId="3991660455" sldId="256"/>
            <ac:spMk id="173" creationId="{7E46F721-3785-414D-8697-16AF490E6806}"/>
          </ac:spMkLst>
        </pc:spChg>
        <pc:spChg chg="add del">
          <ac:chgData name="Thomas, Matthew E" userId="dcc579ae-8f6a-4d74-ab4e-e2fdaee640f4" providerId="ADAL" clId="{A100CE95-4107-41C4-92A4-E6E48879355D}" dt="2025-08-27T18:37:41.702" v="367" actId="26606"/>
          <ac:spMkLst>
            <pc:docMk/>
            <pc:sldMk cId="3991660455" sldId="256"/>
            <ac:spMk id="175" creationId="{06DA9DF9-31F7-4056-B42E-878CC92417B8}"/>
          </ac:spMkLst>
        </pc:spChg>
        <pc:spChg chg="add del">
          <ac:chgData name="Thomas, Matthew E" userId="dcc579ae-8f6a-4d74-ab4e-e2fdaee640f4" providerId="ADAL" clId="{A100CE95-4107-41C4-92A4-E6E48879355D}" dt="2025-08-27T18:38:27.705" v="369" actId="26606"/>
          <ac:spMkLst>
            <pc:docMk/>
            <pc:sldMk cId="3991660455" sldId="256"/>
            <ac:spMk id="177" creationId="{ECC07320-C2CA-4E29-8481-9D9E143C7788}"/>
          </ac:spMkLst>
        </pc:spChg>
        <pc:spChg chg="add del">
          <ac:chgData name="Thomas, Matthew E" userId="dcc579ae-8f6a-4d74-ab4e-e2fdaee640f4" providerId="ADAL" clId="{A100CE95-4107-41C4-92A4-E6E48879355D}" dt="2025-08-27T18:38:27.705" v="369" actId="26606"/>
          <ac:spMkLst>
            <pc:docMk/>
            <pc:sldMk cId="3991660455" sldId="256"/>
            <ac:spMk id="178" creationId="{178FB36B-5BFE-42CA-BC60-1115E0D95EEC}"/>
          </ac:spMkLst>
        </pc:spChg>
        <pc:spChg chg="add del">
          <ac:chgData name="Thomas, Matthew E" userId="dcc579ae-8f6a-4d74-ab4e-e2fdaee640f4" providerId="ADAL" clId="{A100CE95-4107-41C4-92A4-E6E48879355D}" dt="2025-08-27T18:38:28.292" v="371" actId="26606"/>
          <ac:spMkLst>
            <pc:docMk/>
            <pc:sldMk cId="3991660455" sldId="256"/>
            <ac:spMk id="180" creationId="{06DA9DF9-31F7-4056-B42E-878CC92417B8}"/>
          </ac:spMkLst>
        </pc:spChg>
        <pc:spChg chg="add del">
          <ac:chgData name="Thomas, Matthew E" userId="dcc579ae-8f6a-4d74-ab4e-e2fdaee640f4" providerId="ADAL" clId="{A100CE95-4107-41C4-92A4-E6E48879355D}" dt="2025-08-27T18:38:31.667" v="373" actId="26606"/>
          <ac:spMkLst>
            <pc:docMk/>
            <pc:sldMk cId="3991660455" sldId="256"/>
            <ac:spMk id="182" creationId="{9089EED9-F54D-4F20-A2C6-949DE4176959}"/>
          </ac:spMkLst>
        </pc:spChg>
        <pc:spChg chg="add del">
          <ac:chgData name="Thomas, Matthew E" userId="dcc579ae-8f6a-4d74-ab4e-e2fdaee640f4" providerId="ADAL" clId="{A100CE95-4107-41C4-92A4-E6E48879355D}" dt="2025-08-27T18:38:31.667" v="373" actId="26606"/>
          <ac:spMkLst>
            <pc:docMk/>
            <pc:sldMk cId="3991660455" sldId="256"/>
            <ac:spMk id="183" creationId="{7E46F721-3785-414D-8697-16AF490E6806}"/>
          </ac:spMkLst>
        </pc:spChg>
        <pc:spChg chg="add del">
          <ac:chgData name="Thomas, Matthew E" userId="dcc579ae-8f6a-4d74-ab4e-e2fdaee640f4" providerId="ADAL" clId="{A100CE95-4107-41C4-92A4-E6E48879355D}" dt="2025-08-27T18:38:32.376" v="377" actId="26606"/>
          <ac:spMkLst>
            <pc:docMk/>
            <pc:sldMk cId="3991660455" sldId="256"/>
            <ac:spMk id="185" creationId="{55666830-9A19-4E01-8505-D6C7F9AC5665}"/>
          </ac:spMkLst>
        </pc:spChg>
        <pc:spChg chg="add del">
          <ac:chgData name="Thomas, Matthew E" userId="dcc579ae-8f6a-4d74-ab4e-e2fdaee640f4" providerId="ADAL" clId="{A100CE95-4107-41C4-92A4-E6E48879355D}" dt="2025-08-27T18:38:32.376" v="377" actId="26606"/>
          <ac:spMkLst>
            <pc:docMk/>
            <pc:sldMk cId="3991660455" sldId="256"/>
            <ac:spMk id="186" creationId="{AE9FC877-7FB6-4D22-9988-35420644E202}"/>
          </ac:spMkLst>
        </pc:spChg>
        <pc:spChg chg="add del">
          <ac:chgData name="Thomas, Matthew E" userId="dcc579ae-8f6a-4d74-ab4e-e2fdaee640f4" providerId="ADAL" clId="{A100CE95-4107-41C4-92A4-E6E48879355D}" dt="2025-08-27T18:38:32.376" v="377" actId="26606"/>
          <ac:spMkLst>
            <pc:docMk/>
            <pc:sldMk cId="3991660455" sldId="256"/>
            <ac:spMk id="187" creationId="{E41809D1-F12E-46BB-B804-5F209D325E8B}"/>
          </ac:spMkLst>
        </pc:spChg>
        <pc:spChg chg="add del">
          <ac:chgData name="Thomas, Matthew E" userId="dcc579ae-8f6a-4d74-ab4e-e2fdaee640f4" providerId="ADAL" clId="{A100CE95-4107-41C4-92A4-E6E48879355D}" dt="2025-08-27T18:38:32.376" v="377" actId="26606"/>
          <ac:spMkLst>
            <pc:docMk/>
            <pc:sldMk cId="3991660455" sldId="256"/>
            <ac:spMk id="188" creationId="{AF2F604E-43BE-4DC3-B983-E071523364F8}"/>
          </ac:spMkLst>
        </pc:spChg>
        <pc:spChg chg="add del">
          <ac:chgData name="Thomas, Matthew E" userId="dcc579ae-8f6a-4d74-ab4e-e2fdaee640f4" providerId="ADAL" clId="{A100CE95-4107-41C4-92A4-E6E48879355D}" dt="2025-08-27T18:38:32.376" v="377" actId="26606"/>
          <ac:spMkLst>
            <pc:docMk/>
            <pc:sldMk cId="3991660455" sldId="256"/>
            <ac:spMk id="189" creationId="{08C9B587-E65E-4B52-B37C-ABEBB6E87928}"/>
          </ac:spMkLst>
        </pc:spChg>
        <pc:spChg chg="add del">
          <ac:chgData name="Thomas, Matthew E" userId="dcc579ae-8f6a-4d74-ab4e-e2fdaee640f4" providerId="ADAL" clId="{A100CE95-4107-41C4-92A4-E6E48879355D}" dt="2025-08-27T18:38:36.277" v="379" actId="26606"/>
          <ac:spMkLst>
            <pc:docMk/>
            <pc:sldMk cId="3991660455" sldId="256"/>
            <ac:spMk id="191" creationId="{E91DC736-0EF8-4F87-9146-EBF1D2EE4D3D}"/>
          </ac:spMkLst>
        </pc:spChg>
        <pc:spChg chg="add del">
          <ac:chgData name="Thomas, Matthew E" userId="dcc579ae-8f6a-4d74-ab4e-e2fdaee640f4" providerId="ADAL" clId="{A100CE95-4107-41C4-92A4-E6E48879355D}" dt="2025-08-27T18:38:36.277" v="379" actId="26606"/>
          <ac:spMkLst>
            <pc:docMk/>
            <pc:sldMk cId="3991660455" sldId="256"/>
            <ac:spMk id="192" creationId="{097CD68E-23E3-4007-8847-CD0944C4F7BE}"/>
          </ac:spMkLst>
        </pc:spChg>
        <pc:spChg chg="add del">
          <ac:chgData name="Thomas, Matthew E" userId="dcc579ae-8f6a-4d74-ab4e-e2fdaee640f4" providerId="ADAL" clId="{A100CE95-4107-41C4-92A4-E6E48879355D}" dt="2025-08-27T18:38:36.277" v="379" actId="26606"/>
          <ac:spMkLst>
            <pc:docMk/>
            <pc:sldMk cId="3991660455" sldId="256"/>
            <ac:spMk id="193" creationId="{AF2F604E-43BE-4DC3-B983-E071523364F8}"/>
          </ac:spMkLst>
        </pc:spChg>
        <pc:spChg chg="add del">
          <ac:chgData name="Thomas, Matthew E" userId="dcc579ae-8f6a-4d74-ab4e-e2fdaee640f4" providerId="ADAL" clId="{A100CE95-4107-41C4-92A4-E6E48879355D}" dt="2025-08-27T18:38:36.277" v="379" actId="26606"/>
          <ac:spMkLst>
            <pc:docMk/>
            <pc:sldMk cId="3991660455" sldId="256"/>
            <ac:spMk id="194" creationId="{08C9B587-E65E-4B52-B37C-ABEBB6E87928}"/>
          </ac:spMkLst>
        </pc:spChg>
        <pc:spChg chg="add del">
          <ac:chgData name="Thomas, Matthew E" userId="dcc579ae-8f6a-4d74-ab4e-e2fdaee640f4" providerId="ADAL" clId="{A100CE95-4107-41C4-92A4-E6E48879355D}" dt="2025-08-27T18:38:38.426" v="381" actId="26606"/>
          <ac:spMkLst>
            <pc:docMk/>
            <pc:sldMk cId="3991660455" sldId="256"/>
            <ac:spMk id="196" creationId="{B7BD7FCF-A254-4A97-A15C-319B67622677}"/>
          </ac:spMkLst>
        </pc:spChg>
        <pc:spChg chg="add del">
          <ac:chgData name="Thomas, Matthew E" userId="dcc579ae-8f6a-4d74-ab4e-e2fdaee640f4" providerId="ADAL" clId="{A100CE95-4107-41C4-92A4-E6E48879355D}" dt="2025-08-27T18:38:38.426" v="381" actId="26606"/>
          <ac:spMkLst>
            <pc:docMk/>
            <pc:sldMk cId="3991660455" sldId="256"/>
            <ac:spMk id="197" creationId="{52FFAF72-6204-4676-9C6F-9A4CC4D91805}"/>
          </ac:spMkLst>
        </pc:spChg>
        <pc:spChg chg="add del">
          <ac:chgData name="Thomas, Matthew E" userId="dcc579ae-8f6a-4d74-ab4e-e2fdaee640f4" providerId="ADAL" clId="{A100CE95-4107-41C4-92A4-E6E48879355D}" dt="2025-08-27T18:38:45.225" v="383" actId="26606"/>
          <ac:spMkLst>
            <pc:docMk/>
            <pc:sldMk cId="3991660455" sldId="256"/>
            <ac:spMk id="199" creationId="{8D0D6D3E-D7F9-4591-9CA9-DDF4DB1F73DA}"/>
          </ac:spMkLst>
        </pc:spChg>
        <pc:spChg chg="add del">
          <ac:chgData name="Thomas, Matthew E" userId="dcc579ae-8f6a-4d74-ab4e-e2fdaee640f4" providerId="ADAL" clId="{A100CE95-4107-41C4-92A4-E6E48879355D}" dt="2025-08-27T18:38:45.225" v="383" actId="26606"/>
          <ac:spMkLst>
            <pc:docMk/>
            <pc:sldMk cId="3991660455" sldId="256"/>
            <ac:spMk id="200" creationId="{C4C9F2B0-1044-46EB-8AEB-C3BFFDE6C2CC}"/>
          </ac:spMkLst>
        </pc:spChg>
        <pc:spChg chg="add del">
          <ac:chgData name="Thomas, Matthew E" userId="dcc579ae-8f6a-4d74-ab4e-e2fdaee640f4" providerId="ADAL" clId="{A100CE95-4107-41C4-92A4-E6E48879355D}" dt="2025-08-27T18:38:45.225" v="383" actId="26606"/>
          <ac:spMkLst>
            <pc:docMk/>
            <pc:sldMk cId="3991660455" sldId="256"/>
            <ac:spMk id="201" creationId="{D28B54C3-B57B-472A-B96E-1FCB67093DC2}"/>
          </ac:spMkLst>
        </pc:spChg>
        <pc:spChg chg="add del">
          <ac:chgData name="Thomas, Matthew E" userId="dcc579ae-8f6a-4d74-ab4e-e2fdaee640f4" providerId="ADAL" clId="{A100CE95-4107-41C4-92A4-E6E48879355D}" dt="2025-08-27T18:38:45.225" v="383" actId="26606"/>
          <ac:spMkLst>
            <pc:docMk/>
            <pc:sldMk cId="3991660455" sldId="256"/>
            <ac:spMk id="202" creationId="{7DB3C429-F8DA-49B9-AF84-21996FCF78B5}"/>
          </ac:spMkLst>
        </pc:spChg>
        <pc:spChg chg="add">
          <ac:chgData name="Thomas, Matthew E" userId="dcc579ae-8f6a-4d74-ab4e-e2fdaee640f4" providerId="ADAL" clId="{A100CE95-4107-41C4-92A4-E6E48879355D}" dt="2025-08-27T18:38:45.356" v="384" actId="26606"/>
          <ac:spMkLst>
            <pc:docMk/>
            <pc:sldMk cId="3991660455" sldId="256"/>
            <ac:spMk id="204" creationId="{22A397E7-BF60-45B2-84C7-B074B76C37A7}"/>
          </ac:spMkLst>
        </pc:spChg>
        <pc:spChg chg="add">
          <ac:chgData name="Thomas, Matthew E" userId="dcc579ae-8f6a-4d74-ab4e-e2fdaee640f4" providerId="ADAL" clId="{A100CE95-4107-41C4-92A4-E6E48879355D}" dt="2025-08-27T18:38:45.356" v="384" actId="26606"/>
          <ac:spMkLst>
            <pc:docMk/>
            <pc:sldMk cId="3991660455" sldId="256"/>
            <ac:spMk id="205" creationId="{890DEF05-784E-4B61-89E4-04C4ECF4E5A0}"/>
          </ac:spMkLst>
        </pc:spChg>
        <pc:grpChg chg="add del">
          <ac:chgData name="Thomas, Matthew E" userId="dcc579ae-8f6a-4d74-ab4e-e2fdaee640f4" providerId="ADAL" clId="{A100CE95-4107-41C4-92A4-E6E48879355D}" dt="2025-08-27T18:34:59.007" v="280" actId="26606"/>
          <ac:grpSpMkLst>
            <pc:docMk/>
            <pc:sldMk cId="3991660455" sldId="256"/>
            <ac:grpSpMk id="22" creationId="{032D8612-31EB-44CF-A1D0-14FD4C705424}"/>
          </ac:grpSpMkLst>
        </pc:grpChg>
        <pc:grpChg chg="add del">
          <ac:chgData name="Thomas, Matthew E" userId="dcc579ae-8f6a-4d74-ab4e-e2fdaee640f4" providerId="ADAL" clId="{A100CE95-4107-41C4-92A4-E6E48879355D}" dt="2025-08-27T18:35:01.072" v="286" actId="26606"/>
          <ac:grpSpMkLst>
            <pc:docMk/>
            <pc:sldMk cId="3991660455" sldId="256"/>
            <ac:grpSpMk id="28" creationId="{032D8612-31EB-44CF-A1D0-14FD4C705424}"/>
          </ac:grpSpMkLst>
        </pc:grpChg>
        <pc:grpChg chg="add del">
          <ac:chgData name="Thomas, Matthew E" userId="dcc579ae-8f6a-4d74-ab4e-e2fdaee640f4" providerId="ADAL" clId="{A100CE95-4107-41C4-92A4-E6E48879355D}" dt="2025-08-27T18:35:01.993" v="288" actId="26606"/>
          <ac:grpSpMkLst>
            <pc:docMk/>
            <pc:sldMk cId="3991660455" sldId="256"/>
            <ac:grpSpMk id="33" creationId="{3AF6A671-C637-4547-85F4-51B6D1881399}"/>
          </ac:grpSpMkLst>
        </pc:grpChg>
        <pc:grpChg chg="add del">
          <ac:chgData name="Thomas, Matthew E" userId="dcc579ae-8f6a-4d74-ab4e-e2fdaee640f4" providerId="ADAL" clId="{A100CE95-4107-41C4-92A4-E6E48879355D}" dt="2025-08-27T18:35:05.130" v="292" actId="26606"/>
          <ac:grpSpMkLst>
            <pc:docMk/>
            <pc:sldMk cId="3991660455" sldId="256"/>
            <ac:grpSpMk id="38" creationId="{CA16F22E-4716-CA29-1F53-4AAD52955EF1}"/>
          </ac:grpSpMkLst>
        </pc:grpChg>
        <pc:picChg chg="add del mod">
          <ac:chgData name="Thomas, Matthew E" userId="dcc579ae-8f6a-4d74-ab4e-e2fdaee640f4" providerId="ADAL" clId="{A100CE95-4107-41C4-92A4-E6E48879355D}" dt="2025-08-27T18:29:55.501" v="269" actId="478"/>
          <ac:picMkLst>
            <pc:docMk/>
            <pc:sldMk cId="3991660455" sldId="256"/>
            <ac:picMk id="5" creationId="{46FBE425-8025-D176-D14C-8AD9C4C71481}"/>
          </ac:picMkLst>
        </pc:picChg>
        <pc:picChg chg="add del mod ord">
          <ac:chgData name="Thomas, Matthew E" userId="dcc579ae-8f6a-4d74-ab4e-e2fdaee640f4" providerId="ADAL" clId="{A100CE95-4107-41C4-92A4-E6E48879355D}" dt="2025-08-27T18:34:41.321" v="275" actId="478"/>
          <ac:picMkLst>
            <pc:docMk/>
            <pc:sldMk cId="3991660455" sldId="256"/>
            <ac:picMk id="7" creationId="{3DA76325-938C-0BFA-328C-E255007D77A6}"/>
          </ac:picMkLst>
        </pc:picChg>
        <pc:picChg chg="add mod ord">
          <ac:chgData name="Thomas, Matthew E" userId="dcc579ae-8f6a-4d74-ab4e-e2fdaee640f4" providerId="ADAL" clId="{A100CE95-4107-41C4-92A4-E6E48879355D}" dt="2025-08-27T18:38:45.356" v="384" actId="26606"/>
          <ac:picMkLst>
            <pc:docMk/>
            <pc:sldMk cId="3991660455" sldId="256"/>
            <ac:picMk id="9" creationId="{5EC591FF-7683-DFB5-C179-4C349C93D8DF}"/>
          </ac:picMkLst>
        </pc:picChg>
      </pc:sldChg>
      <pc:sldChg chg="addSp modSp mod setBg modNotesTx">
        <pc:chgData name="Thomas, Matthew E" userId="dcc579ae-8f6a-4d74-ab4e-e2fdaee640f4" providerId="ADAL" clId="{A100CE95-4107-41C4-92A4-E6E48879355D}" dt="2025-08-27T21:19:34.621" v="1112" actId="6549"/>
        <pc:sldMkLst>
          <pc:docMk/>
          <pc:sldMk cId="788763297" sldId="257"/>
        </pc:sldMkLst>
        <pc:spChg chg="mod">
          <ac:chgData name="Thomas, Matthew E" userId="dcc579ae-8f6a-4d74-ab4e-e2fdaee640f4" providerId="ADAL" clId="{A100CE95-4107-41C4-92A4-E6E48879355D}" dt="2025-08-27T18:39:09.536" v="387" actId="26606"/>
          <ac:spMkLst>
            <pc:docMk/>
            <pc:sldMk cId="788763297" sldId="257"/>
            <ac:spMk id="2" creationId="{0D970B46-9425-E848-2344-DD5F0DB3E8E1}"/>
          </ac:spMkLst>
        </pc:spChg>
        <pc:spChg chg="mod">
          <ac:chgData name="Thomas, Matthew E" userId="dcc579ae-8f6a-4d74-ab4e-e2fdaee640f4" providerId="ADAL" clId="{A100CE95-4107-41C4-92A4-E6E48879355D}" dt="2025-08-27T21:12:07.945" v="776" actId="20577"/>
          <ac:spMkLst>
            <pc:docMk/>
            <pc:sldMk cId="788763297" sldId="257"/>
            <ac:spMk id="3" creationId="{668791A4-711C-F1AB-378A-A8B29E516FD0}"/>
          </ac:spMkLst>
        </pc:spChg>
        <pc:spChg chg="add">
          <ac:chgData name="Thomas, Matthew E" userId="dcc579ae-8f6a-4d74-ab4e-e2fdaee640f4" providerId="ADAL" clId="{A100CE95-4107-41C4-92A4-E6E48879355D}" dt="2025-08-27T18:39:09.536" v="387" actId="26606"/>
          <ac:spMkLst>
            <pc:docMk/>
            <pc:sldMk cId="788763297" sldId="257"/>
            <ac:spMk id="8" creationId="{DEE2AD96-B495-4E06-9291-B71706F728CB}"/>
          </ac:spMkLst>
        </pc:spChg>
        <pc:spChg chg="add">
          <ac:chgData name="Thomas, Matthew E" userId="dcc579ae-8f6a-4d74-ab4e-e2fdaee640f4" providerId="ADAL" clId="{A100CE95-4107-41C4-92A4-E6E48879355D}" dt="2025-08-27T18:39:09.536" v="387" actId="26606"/>
          <ac:spMkLst>
            <pc:docMk/>
            <pc:sldMk cId="788763297" sldId="257"/>
            <ac:spMk id="10" creationId="{53CF6D67-C5A8-4ADD-9E8E-1E38CA1D3166}"/>
          </ac:spMkLst>
        </pc:spChg>
        <pc:spChg chg="add">
          <ac:chgData name="Thomas, Matthew E" userId="dcc579ae-8f6a-4d74-ab4e-e2fdaee640f4" providerId="ADAL" clId="{A100CE95-4107-41C4-92A4-E6E48879355D}" dt="2025-08-27T18:39:09.536" v="387" actId="26606"/>
          <ac:spMkLst>
            <pc:docMk/>
            <pc:sldMk cId="788763297" sldId="257"/>
            <ac:spMk id="12" creationId="{86909FA0-B515-4681-B7A8-FA281D133B94}"/>
          </ac:spMkLst>
        </pc:spChg>
        <pc:spChg chg="add">
          <ac:chgData name="Thomas, Matthew E" userId="dcc579ae-8f6a-4d74-ab4e-e2fdaee640f4" providerId="ADAL" clId="{A100CE95-4107-41C4-92A4-E6E48879355D}" dt="2025-08-27T18:39:09.536" v="387" actId="26606"/>
          <ac:spMkLst>
            <pc:docMk/>
            <pc:sldMk cId="788763297" sldId="257"/>
            <ac:spMk id="14" creationId="{21C9FE86-FCC3-4A31-AA1C-C882262B7FE7}"/>
          </ac:spMkLst>
        </pc:spChg>
        <pc:spChg chg="add">
          <ac:chgData name="Thomas, Matthew E" userId="dcc579ae-8f6a-4d74-ab4e-e2fdaee640f4" providerId="ADAL" clId="{A100CE95-4107-41C4-92A4-E6E48879355D}" dt="2025-08-27T18:39:09.536" v="387" actId="26606"/>
          <ac:spMkLst>
            <pc:docMk/>
            <pc:sldMk cId="788763297" sldId="257"/>
            <ac:spMk id="16" creationId="{7D96243B-ECED-4B71-8E06-AE9A285EAD20}"/>
          </ac:spMkLst>
        </pc:spChg>
        <pc:spChg chg="add">
          <ac:chgData name="Thomas, Matthew E" userId="dcc579ae-8f6a-4d74-ab4e-e2fdaee640f4" providerId="ADAL" clId="{A100CE95-4107-41C4-92A4-E6E48879355D}" dt="2025-08-27T18:39:09.536" v="387" actId="26606"/>
          <ac:spMkLst>
            <pc:docMk/>
            <pc:sldMk cId="788763297" sldId="257"/>
            <ac:spMk id="18" creationId="{A09989E4-EFDC-4A90-A633-E0525FB4139E}"/>
          </ac:spMkLst>
        </pc:spChg>
      </pc:sldChg>
      <pc:sldChg chg="addSp modSp new mod setBg modNotesTx">
        <pc:chgData name="Thomas, Matthew E" userId="dcc579ae-8f6a-4d74-ab4e-e2fdaee640f4" providerId="ADAL" clId="{A100CE95-4107-41C4-92A4-E6E48879355D}" dt="2025-08-28T05:00:50.692" v="6510" actId="20577"/>
        <pc:sldMkLst>
          <pc:docMk/>
          <pc:sldMk cId="3195325904" sldId="258"/>
        </pc:sldMkLst>
        <pc:spChg chg="mod">
          <ac:chgData name="Thomas, Matthew E" userId="dcc579ae-8f6a-4d74-ab4e-e2fdaee640f4" providerId="ADAL" clId="{A100CE95-4107-41C4-92A4-E6E48879355D}" dt="2025-08-27T23:50:29.582" v="2421" actId="26606"/>
          <ac:spMkLst>
            <pc:docMk/>
            <pc:sldMk cId="3195325904" sldId="258"/>
            <ac:spMk id="2" creationId="{8780E289-6971-C007-EE7E-97EEB0426204}"/>
          </ac:spMkLst>
        </pc:spChg>
        <pc:spChg chg="mod">
          <ac:chgData name="Thomas, Matthew E" userId="dcc579ae-8f6a-4d74-ab4e-e2fdaee640f4" providerId="ADAL" clId="{A100CE95-4107-41C4-92A4-E6E48879355D}" dt="2025-08-28T01:30:49.192" v="3081" actId="20577"/>
          <ac:spMkLst>
            <pc:docMk/>
            <pc:sldMk cId="3195325904" sldId="258"/>
            <ac:spMk id="3" creationId="{CD01D166-3717-41B3-4FB5-2E352848324F}"/>
          </ac:spMkLst>
        </pc:spChg>
        <pc:spChg chg="add">
          <ac:chgData name="Thomas, Matthew E" userId="dcc579ae-8f6a-4d74-ab4e-e2fdaee640f4" providerId="ADAL" clId="{A100CE95-4107-41C4-92A4-E6E48879355D}" dt="2025-08-27T23:50:29.582" v="2421" actId="26606"/>
          <ac:spMkLst>
            <pc:docMk/>
            <pc:sldMk cId="3195325904" sldId="258"/>
            <ac:spMk id="10" creationId="{04812C46-200A-4DEB-A05E-3ED6C68C2387}"/>
          </ac:spMkLst>
        </pc:spChg>
        <pc:spChg chg="add">
          <ac:chgData name="Thomas, Matthew E" userId="dcc579ae-8f6a-4d74-ab4e-e2fdaee640f4" providerId="ADAL" clId="{A100CE95-4107-41C4-92A4-E6E48879355D}" dt="2025-08-27T23:50:29.582" v="2421" actId="26606"/>
          <ac:spMkLst>
            <pc:docMk/>
            <pc:sldMk cId="3195325904" sldId="258"/>
            <ac:spMk id="12" creationId="{D1EA859B-E555-4109-94F3-6700E046E008}"/>
          </ac:spMkLst>
        </pc:spChg>
        <pc:picChg chg="add mod ord">
          <ac:chgData name="Thomas, Matthew E" userId="dcc579ae-8f6a-4d74-ab4e-e2fdaee640f4" providerId="ADAL" clId="{A100CE95-4107-41C4-92A4-E6E48879355D}" dt="2025-08-27T23:50:29.582" v="2421" actId="26606"/>
          <ac:picMkLst>
            <pc:docMk/>
            <pc:sldMk cId="3195325904" sldId="258"/>
            <ac:picMk id="5" creationId="{2186765A-9D33-73FB-101D-BAB9BB9025DF}"/>
          </ac:picMkLst>
        </pc:picChg>
      </pc:sldChg>
      <pc:sldChg chg="addSp delSp modSp new mod setBg delAnim modAnim modNotesTx">
        <pc:chgData name="Thomas, Matthew E" userId="dcc579ae-8f6a-4d74-ab4e-e2fdaee640f4" providerId="ADAL" clId="{A100CE95-4107-41C4-92A4-E6E48879355D}" dt="2025-08-28T04:39:58.088" v="5633" actId="478"/>
        <pc:sldMkLst>
          <pc:docMk/>
          <pc:sldMk cId="1998917682" sldId="259"/>
        </pc:sldMkLst>
        <pc:spChg chg="mod">
          <ac:chgData name="Thomas, Matthew E" userId="dcc579ae-8f6a-4d74-ab4e-e2fdaee640f4" providerId="ADAL" clId="{A100CE95-4107-41C4-92A4-E6E48879355D}" dt="2025-08-28T02:30:39.090" v="3703" actId="26606"/>
          <ac:spMkLst>
            <pc:docMk/>
            <pc:sldMk cId="1998917682" sldId="259"/>
            <ac:spMk id="2" creationId="{9CC5F7A7-95E2-C8AD-839C-2E80EB33926B}"/>
          </ac:spMkLst>
        </pc:spChg>
        <pc:spChg chg="add del mod ord">
          <ac:chgData name="Thomas, Matthew E" userId="dcc579ae-8f6a-4d74-ab4e-e2fdaee640f4" providerId="ADAL" clId="{A100CE95-4107-41C4-92A4-E6E48879355D}" dt="2025-08-28T02:30:39.090" v="3703" actId="26606"/>
          <ac:spMkLst>
            <pc:docMk/>
            <pc:sldMk cId="1998917682" sldId="259"/>
            <ac:spMk id="3" creationId="{9F0D04F1-7586-CA8A-47CE-E7FFD7AE81BB}"/>
          </ac:spMkLst>
        </pc:spChg>
        <pc:spChg chg="add del">
          <ac:chgData name="Thomas, Matthew E" userId="dcc579ae-8f6a-4d74-ab4e-e2fdaee640f4" providerId="ADAL" clId="{A100CE95-4107-41C4-92A4-E6E48879355D}" dt="2025-08-28T02:30:36.639" v="3701" actId="26606"/>
          <ac:spMkLst>
            <pc:docMk/>
            <pc:sldMk cId="1998917682" sldId="259"/>
            <ac:spMk id="10" creationId="{2596F992-698C-48C0-9D89-70DA4CE927EF}"/>
          </ac:spMkLst>
        </pc:spChg>
        <pc:spChg chg="add del mod">
          <ac:chgData name="Thomas, Matthew E" userId="dcc579ae-8f6a-4d74-ab4e-e2fdaee640f4" providerId="ADAL" clId="{A100CE95-4107-41C4-92A4-E6E48879355D}" dt="2025-08-28T04:20:54.881" v="4347" actId="478"/>
          <ac:spMkLst>
            <pc:docMk/>
            <pc:sldMk cId="1998917682" sldId="259"/>
            <ac:spMk id="11" creationId="{AB7C14AD-F0DD-BF2A-D5D9-8EB63A6E270E}"/>
          </ac:spMkLst>
        </pc:spChg>
        <pc:spChg chg="add del">
          <ac:chgData name="Thomas, Matthew E" userId="dcc579ae-8f6a-4d74-ab4e-e2fdaee640f4" providerId="ADAL" clId="{A100CE95-4107-41C4-92A4-E6E48879355D}" dt="2025-08-28T02:30:36.639" v="3701" actId="26606"/>
          <ac:spMkLst>
            <pc:docMk/>
            <pc:sldMk cId="1998917682" sldId="259"/>
            <ac:spMk id="12" creationId="{E7BFF8DC-0AE7-4AD2-9B28-2E5F26D62C30}"/>
          </ac:spMkLst>
        </pc:spChg>
        <pc:spChg chg="add del">
          <ac:chgData name="Thomas, Matthew E" userId="dcc579ae-8f6a-4d74-ab4e-e2fdaee640f4" providerId="ADAL" clId="{A100CE95-4107-41C4-92A4-E6E48879355D}" dt="2025-08-28T04:21:09.510" v="4349" actId="478"/>
          <ac:spMkLst>
            <pc:docMk/>
            <pc:sldMk cId="1998917682" sldId="259"/>
            <ac:spMk id="13" creationId="{79039196-9FBF-9914-2861-D47E3AB6B6C2}"/>
          </ac:spMkLst>
        </pc:spChg>
        <pc:spChg chg="add del">
          <ac:chgData name="Thomas, Matthew E" userId="dcc579ae-8f6a-4d74-ab4e-e2fdaee640f4" providerId="ADAL" clId="{A100CE95-4107-41C4-92A4-E6E48879355D}" dt="2025-08-28T02:30:36.639" v="3701" actId="26606"/>
          <ac:spMkLst>
            <pc:docMk/>
            <pc:sldMk cId="1998917682" sldId="259"/>
            <ac:spMk id="14" creationId="{7E0162AD-C6E5-4BF8-A453-76ADB36877D3}"/>
          </ac:spMkLst>
        </pc:spChg>
        <pc:spChg chg="add mod">
          <ac:chgData name="Thomas, Matthew E" userId="dcc579ae-8f6a-4d74-ab4e-e2fdaee640f4" providerId="ADAL" clId="{A100CE95-4107-41C4-92A4-E6E48879355D}" dt="2025-08-28T04:21:43.237" v="4354" actId="1076"/>
          <ac:spMkLst>
            <pc:docMk/>
            <pc:sldMk cId="1998917682" sldId="259"/>
            <ac:spMk id="15" creationId="{177F635D-33F3-B850-F74A-3BD7708935A3}"/>
          </ac:spMkLst>
        </pc:spChg>
        <pc:spChg chg="add del">
          <ac:chgData name="Thomas, Matthew E" userId="dcc579ae-8f6a-4d74-ab4e-e2fdaee640f4" providerId="ADAL" clId="{A100CE95-4107-41C4-92A4-E6E48879355D}" dt="2025-08-28T02:30:39.090" v="3703" actId="26606"/>
          <ac:spMkLst>
            <pc:docMk/>
            <pc:sldMk cId="1998917682" sldId="259"/>
            <ac:spMk id="16" creationId="{A7009A0A-BEF5-4EAC-AF15-E4F9F002E239}"/>
          </ac:spMkLst>
        </pc:spChg>
        <pc:spChg chg="add del">
          <ac:chgData name="Thomas, Matthew E" userId="dcc579ae-8f6a-4d74-ab4e-e2fdaee640f4" providerId="ADAL" clId="{A100CE95-4107-41C4-92A4-E6E48879355D}" dt="2025-08-28T02:30:39.090" v="3703" actId="26606"/>
          <ac:spMkLst>
            <pc:docMk/>
            <pc:sldMk cId="1998917682" sldId="259"/>
            <ac:spMk id="17" creationId="{A8384FB5-9ADC-4DDC-881B-597D56F5B15D}"/>
          </ac:spMkLst>
        </pc:spChg>
        <pc:spChg chg="add del">
          <ac:chgData name="Thomas, Matthew E" userId="dcc579ae-8f6a-4d74-ab4e-e2fdaee640f4" providerId="ADAL" clId="{A100CE95-4107-41C4-92A4-E6E48879355D}" dt="2025-08-28T02:30:39.090" v="3703" actId="26606"/>
          <ac:spMkLst>
            <pc:docMk/>
            <pc:sldMk cId="1998917682" sldId="259"/>
            <ac:spMk id="18" creationId="{1199E1B1-A8C0-4FE8-A5A8-1CB41D69F857}"/>
          </ac:spMkLst>
        </pc:spChg>
        <pc:spChg chg="add del">
          <ac:chgData name="Thomas, Matthew E" userId="dcc579ae-8f6a-4d74-ab4e-e2fdaee640f4" providerId="ADAL" clId="{A100CE95-4107-41C4-92A4-E6E48879355D}" dt="2025-08-28T02:30:39.090" v="3703" actId="26606"/>
          <ac:spMkLst>
            <pc:docMk/>
            <pc:sldMk cId="1998917682" sldId="259"/>
            <ac:spMk id="19" creationId="{84A8DE83-DE75-4B41-9DB4-A7EC0B0DEC0B}"/>
          </ac:spMkLst>
        </pc:spChg>
        <pc:spChg chg="add del mod">
          <ac:chgData name="Thomas, Matthew E" userId="dcc579ae-8f6a-4d74-ab4e-e2fdaee640f4" providerId="ADAL" clId="{A100CE95-4107-41C4-92A4-E6E48879355D}" dt="2025-08-28T04:39:58.088" v="5633" actId="478"/>
          <ac:spMkLst>
            <pc:docMk/>
            <pc:sldMk cId="1998917682" sldId="259"/>
            <ac:spMk id="20" creationId="{5CCAA1A1-A7A0-C184-A880-8A81D035FD19}"/>
          </ac:spMkLst>
        </pc:spChg>
        <pc:picChg chg="add del mod">
          <ac:chgData name="Thomas, Matthew E" userId="dcc579ae-8f6a-4d74-ab4e-e2fdaee640f4" providerId="ADAL" clId="{A100CE95-4107-41C4-92A4-E6E48879355D}" dt="2025-08-28T02:30:39.502" v="3704" actId="22"/>
          <ac:picMkLst>
            <pc:docMk/>
            <pc:sldMk cId="1998917682" sldId="259"/>
            <ac:picMk id="5" creationId="{7609975A-16BF-A46F-775E-931F9859754A}"/>
          </ac:picMkLst>
        </pc:picChg>
        <pc:picChg chg="add del mod">
          <ac:chgData name="Thomas, Matthew E" userId="dcc579ae-8f6a-4d74-ab4e-e2fdaee640f4" providerId="ADAL" clId="{A100CE95-4107-41C4-92A4-E6E48879355D}" dt="2025-08-28T04:13:23.130" v="3814" actId="478"/>
          <ac:picMkLst>
            <pc:docMk/>
            <pc:sldMk cId="1998917682" sldId="259"/>
            <ac:picMk id="7" creationId="{615945C5-FFE6-79CA-7480-B2A07118D22C}"/>
          </ac:picMkLst>
        </pc:picChg>
        <pc:picChg chg="add mod">
          <ac:chgData name="Thomas, Matthew E" userId="dcc579ae-8f6a-4d74-ab4e-e2fdaee640f4" providerId="ADAL" clId="{A100CE95-4107-41C4-92A4-E6E48879355D}" dt="2025-08-28T04:13:33.522" v="3817" actId="1076"/>
          <ac:picMkLst>
            <pc:docMk/>
            <pc:sldMk cId="1998917682" sldId="259"/>
            <ac:picMk id="9" creationId="{FD654560-E2F8-B882-2070-F15800F7FEDE}"/>
          </ac:picMkLst>
        </pc:picChg>
      </pc:sldChg>
      <pc:sldChg chg="add modAnim modNotesTx">
        <pc:chgData name="Thomas, Matthew E" userId="dcc579ae-8f6a-4d74-ab4e-e2fdaee640f4" providerId="ADAL" clId="{A100CE95-4107-41C4-92A4-E6E48879355D}" dt="2025-08-28T04:46:22.962" v="6119" actId="20577"/>
        <pc:sldMkLst>
          <pc:docMk/>
          <pc:sldMk cId="572405134" sldId="260"/>
        </pc:sldMkLst>
      </pc:sldChg>
      <pc:sldChg chg="addSp delSp modSp add mod setBg modClrScheme addAnim chgLayout modNotesTx">
        <pc:chgData name="Thomas, Matthew E" userId="dcc579ae-8f6a-4d74-ab4e-e2fdaee640f4" providerId="ADAL" clId="{A100CE95-4107-41C4-92A4-E6E48879355D}" dt="2025-08-28T09:02:45.968" v="14361" actId="27636"/>
        <pc:sldMkLst>
          <pc:docMk/>
          <pc:sldMk cId="3784798173" sldId="261"/>
        </pc:sldMkLst>
        <pc:spChg chg="del">
          <ac:chgData name="Thomas, Matthew E" userId="dcc579ae-8f6a-4d74-ab4e-e2fdaee640f4" providerId="ADAL" clId="{A100CE95-4107-41C4-92A4-E6E48879355D}" dt="2025-08-28T05:05:24.518" v="6535" actId="478"/>
          <ac:spMkLst>
            <pc:docMk/>
            <pc:sldMk cId="3784798173" sldId="261"/>
            <ac:spMk id="2" creationId="{25C3336D-9386-C86C-8D5E-38E58696DB65}"/>
          </ac:spMkLst>
        </pc:spChg>
        <pc:spChg chg="del mod ord">
          <ac:chgData name="Thomas, Matthew E" userId="dcc579ae-8f6a-4d74-ab4e-e2fdaee640f4" providerId="ADAL" clId="{A100CE95-4107-41C4-92A4-E6E48879355D}" dt="2025-08-28T05:06:09.768" v="6542" actId="478"/>
          <ac:spMkLst>
            <pc:docMk/>
            <pc:sldMk cId="3784798173" sldId="261"/>
            <ac:spMk id="3" creationId="{BC730F83-482E-6A7A-451A-6B2CCFBDFDB9}"/>
          </ac:spMkLst>
        </pc:spChg>
        <pc:spChg chg="add del mod ord">
          <ac:chgData name="Thomas, Matthew E" userId="dcc579ae-8f6a-4d74-ab4e-e2fdaee640f4" providerId="ADAL" clId="{A100CE95-4107-41C4-92A4-E6E48879355D}" dt="2025-08-28T09:02:45.968" v="14361" actId="27636"/>
          <ac:spMkLst>
            <pc:docMk/>
            <pc:sldMk cId="3784798173" sldId="261"/>
            <ac:spMk id="5" creationId="{95278132-B8E4-9440-BAE7-875C936BE68D}"/>
          </ac:spMkLst>
        </pc:spChg>
        <pc:spChg chg="add del mod ord">
          <ac:chgData name="Thomas, Matthew E" userId="dcc579ae-8f6a-4d74-ab4e-e2fdaee640f4" providerId="ADAL" clId="{A100CE95-4107-41C4-92A4-E6E48879355D}" dt="2025-08-28T05:06:00.034" v="6538" actId="700"/>
          <ac:spMkLst>
            <pc:docMk/>
            <pc:sldMk cId="3784798173" sldId="261"/>
            <ac:spMk id="6" creationId="{8EA1805B-18B1-5941-BA45-B9926F857D80}"/>
          </ac:spMkLst>
        </pc:spChg>
        <pc:spChg chg="add del">
          <ac:chgData name="Thomas, Matthew E" userId="dcc579ae-8f6a-4d74-ab4e-e2fdaee640f4" providerId="ADAL" clId="{A100CE95-4107-41C4-92A4-E6E48879355D}" dt="2025-08-28T05:06:27.962" v="6544" actId="26606"/>
          <ac:spMkLst>
            <pc:docMk/>
            <pc:sldMk cId="3784798173" sldId="261"/>
            <ac:spMk id="7" creationId="{C29501E6-A978-4A61-9689-9085AF97A53A}"/>
          </ac:spMkLst>
        </pc:spChg>
        <pc:spChg chg="add del">
          <ac:chgData name="Thomas, Matthew E" userId="dcc579ae-8f6a-4d74-ab4e-e2fdaee640f4" providerId="ADAL" clId="{A100CE95-4107-41C4-92A4-E6E48879355D}" dt="2025-08-28T05:06:27.962" v="6544" actId="26606"/>
          <ac:spMkLst>
            <pc:docMk/>
            <pc:sldMk cId="3784798173" sldId="261"/>
            <ac:spMk id="10" creationId="{6F5A5072-7B47-4D32-B52A-4EBBF590B8A5}"/>
          </ac:spMkLst>
        </pc:spChg>
        <pc:spChg chg="add del">
          <ac:chgData name="Thomas, Matthew E" userId="dcc579ae-8f6a-4d74-ab4e-e2fdaee640f4" providerId="ADAL" clId="{A100CE95-4107-41C4-92A4-E6E48879355D}" dt="2025-08-28T05:06:27.962" v="6544" actId="26606"/>
          <ac:spMkLst>
            <pc:docMk/>
            <pc:sldMk cId="3784798173" sldId="261"/>
            <ac:spMk id="12" creationId="{9715DAF0-AE1B-46C9-8A6B-DB2AA05AB91D}"/>
          </ac:spMkLst>
        </pc:spChg>
        <pc:spChg chg="add del">
          <ac:chgData name="Thomas, Matthew E" userId="dcc579ae-8f6a-4d74-ab4e-e2fdaee640f4" providerId="ADAL" clId="{A100CE95-4107-41C4-92A4-E6E48879355D}" dt="2025-08-28T05:06:27.962" v="6544" actId="26606"/>
          <ac:spMkLst>
            <pc:docMk/>
            <pc:sldMk cId="3784798173" sldId="261"/>
            <ac:spMk id="14" creationId="{6016219D-510E-4184-9090-6D5578A87BD1}"/>
          </ac:spMkLst>
        </pc:spChg>
        <pc:spChg chg="del">
          <ac:chgData name="Thomas, Matthew E" userId="dcc579ae-8f6a-4d74-ab4e-e2fdaee640f4" providerId="ADAL" clId="{A100CE95-4107-41C4-92A4-E6E48879355D}" dt="2025-08-28T04:44:29.970" v="6000" actId="478"/>
          <ac:spMkLst>
            <pc:docMk/>
            <pc:sldMk cId="3784798173" sldId="261"/>
            <ac:spMk id="15" creationId="{6AF486AF-8866-7F49-032F-AF4C927FFF69}"/>
          </ac:spMkLst>
        </pc:spChg>
        <pc:spChg chg="add del">
          <ac:chgData name="Thomas, Matthew E" userId="dcc579ae-8f6a-4d74-ab4e-e2fdaee640f4" providerId="ADAL" clId="{A100CE95-4107-41C4-92A4-E6E48879355D}" dt="2025-08-28T05:06:27.962" v="6544" actId="26606"/>
          <ac:spMkLst>
            <pc:docMk/>
            <pc:sldMk cId="3784798173" sldId="261"/>
            <ac:spMk id="16" creationId="{AFF4A713-7B75-4B21-90D7-5AB19547C728}"/>
          </ac:spMkLst>
        </pc:spChg>
        <pc:spChg chg="add del">
          <ac:chgData name="Thomas, Matthew E" userId="dcc579ae-8f6a-4d74-ab4e-e2fdaee640f4" providerId="ADAL" clId="{A100CE95-4107-41C4-92A4-E6E48879355D}" dt="2025-08-28T05:06:27.962" v="6544" actId="26606"/>
          <ac:spMkLst>
            <pc:docMk/>
            <pc:sldMk cId="3784798173" sldId="261"/>
            <ac:spMk id="18" creationId="{DC631C0B-6DA6-4E57-8231-CE32B3434A7E}"/>
          </ac:spMkLst>
        </pc:spChg>
        <pc:spChg chg="del">
          <ac:chgData name="Thomas, Matthew E" userId="dcc579ae-8f6a-4d74-ab4e-e2fdaee640f4" providerId="ADAL" clId="{A100CE95-4107-41C4-92A4-E6E48879355D}" dt="2025-08-28T04:44:33.876" v="6001" actId="478"/>
          <ac:spMkLst>
            <pc:docMk/>
            <pc:sldMk cId="3784798173" sldId="261"/>
            <ac:spMk id="20" creationId="{C4BAD443-1FB6-8F0C-CF5B-059C7BD784EF}"/>
          </ac:spMkLst>
        </pc:spChg>
        <pc:spChg chg="add del">
          <ac:chgData name="Thomas, Matthew E" userId="dcc579ae-8f6a-4d74-ab4e-e2fdaee640f4" providerId="ADAL" clId="{A100CE95-4107-41C4-92A4-E6E48879355D}" dt="2025-08-28T05:06:41.602" v="6546" actId="26606"/>
          <ac:spMkLst>
            <pc:docMk/>
            <pc:sldMk cId="3784798173" sldId="261"/>
            <ac:spMk id="21" creationId="{A3363022-C969-41E9-8EB2-E4C94908C1FA}"/>
          </ac:spMkLst>
        </pc:spChg>
        <pc:spChg chg="add del">
          <ac:chgData name="Thomas, Matthew E" userId="dcc579ae-8f6a-4d74-ab4e-e2fdaee640f4" providerId="ADAL" clId="{A100CE95-4107-41C4-92A4-E6E48879355D}" dt="2025-08-28T05:06:41.602" v="6546" actId="26606"/>
          <ac:spMkLst>
            <pc:docMk/>
            <pc:sldMk cId="3784798173" sldId="261"/>
            <ac:spMk id="22" creationId="{8D1AD6B3-BE88-4CEB-BA17-790657CC4729}"/>
          </ac:spMkLst>
        </pc:spChg>
        <pc:spChg chg="add">
          <ac:chgData name="Thomas, Matthew E" userId="dcc579ae-8f6a-4d74-ab4e-e2fdaee640f4" providerId="ADAL" clId="{A100CE95-4107-41C4-92A4-E6E48879355D}" dt="2025-08-28T05:06:41.610" v="6547" actId="26606"/>
          <ac:spMkLst>
            <pc:docMk/>
            <pc:sldMk cId="3784798173" sldId="261"/>
            <ac:spMk id="27" creationId="{FFD48BC7-DC40-47DE-87EE-9F4B6ECB9ABB}"/>
          </ac:spMkLst>
        </pc:spChg>
        <pc:spChg chg="add">
          <ac:chgData name="Thomas, Matthew E" userId="dcc579ae-8f6a-4d74-ab4e-e2fdaee640f4" providerId="ADAL" clId="{A100CE95-4107-41C4-92A4-E6E48879355D}" dt="2025-08-28T05:06:41.610" v="6547" actId="26606"/>
          <ac:spMkLst>
            <pc:docMk/>
            <pc:sldMk cId="3784798173" sldId="261"/>
            <ac:spMk id="28" creationId="{E502BBC7-2C76-46F3-BC24-5985BC13DB88}"/>
          </ac:spMkLst>
        </pc:spChg>
        <pc:spChg chg="add">
          <ac:chgData name="Thomas, Matthew E" userId="dcc579ae-8f6a-4d74-ab4e-e2fdaee640f4" providerId="ADAL" clId="{A100CE95-4107-41C4-92A4-E6E48879355D}" dt="2025-08-28T05:06:41.610" v="6547" actId="26606"/>
          <ac:spMkLst>
            <pc:docMk/>
            <pc:sldMk cId="3784798173" sldId="261"/>
            <ac:spMk id="29" creationId="{C7F28D52-2A5F-4D23-81AE-7CB8B591C7AF}"/>
          </ac:spMkLst>
        </pc:spChg>
        <pc:spChg chg="add">
          <ac:chgData name="Thomas, Matthew E" userId="dcc579ae-8f6a-4d74-ab4e-e2fdaee640f4" providerId="ADAL" clId="{A100CE95-4107-41C4-92A4-E6E48879355D}" dt="2025-08-28T05:06:41.610" v="6547" actId="26606"/>
          <ac:spMkLst>
            <pc:docMk/>
            <pc:sldMk cId="3784798173" sldId="261"/>
            <ac:spMk id="30" creationId="{3629484E-3792-4B3D-89AD-7C8A1ED0E0D4}"/>
          </ac:spMkLst>
        </pc:spChg>
        <pc:grpChg chg="add del">
          <ac:chgData name="Thomas, Matthew E" userId="dcc579ae-8f6a-4d74-ab4e-e2fdaee640f4" providerId="ADAL" clId="{A100CE95-4107-41C4-92A4-E6E48879355D}" dt="2025-08-28T05:06:41.602" v="6546" actId="26606"/>
          <ac:grpSpMkLst>
            <pc:docMk/>
            <pc:sldMk cId="3784798173" sldId="261"/>
            <ac:grpSpMk id="24" creationId="{89D1390B-7E13-4B4F-9CB2-391063412E54}"/>
          </ac:grpSpMkLst>
        </pc:grpChg>
        <pc:picChg chg="del">
          <ac:chgData name="Thomas, Matthew E" userId="dcc579ae-8f6a-4d74-ab4e-e2fdaee640f4" providerId="ADAL" clId="{A100CE95-4107-41C4-92A4-E6E48879355D}" dt="2025-08-28T04:44:26.060" v="5999" actId="478"/>
          <ac:picMkLst>
            <pc:docMk/>
            <pc:sldMk cId="3784798173" sldId="261"/>
            <ac:picMk id="9" creationId="{487B6358-F411-904B-895C-D62D49835E63}"/>
          </ac:picMkLst>
        </pc:picChg>
        <pc:picChg chg="add del">
          <ac:chgData name="Thomas, Matthew E" userId="dcc579ae-8f6a-4d74-ab4e-e2fdaee640f4" providerId="ADAL" clId="{A100CE95-4107-41C4-92A4-E6E48879355D}" dt="2025-08-28T05:06:41.602" v="6546" actId="26606"/>
          <ac:picMkLst>
            <pc:docMk/>
            <pc:sldMk cId="3784798173" sldId="261"/>
            <ac:picMk id="23" creationId="{8F35D434-8FF6-EEFB-2D13-FE6878236B9E}"/>
          </ac:picMkLst>
        </pc:picChg>
      </pc:sldChg>
      <pc:sldChg chg="modSp new mod modAnim modNotesTx">
        <pc:chgData name="Thomas, Matthew E" userId="dcc579ae-8f6a-4d74-ab4e-e2fdaee640f4" providerId="ADAL" clId="{A100CE95-4107-41C4-92A4-E6E48879355D}" dt="2025-08-28T07:47:20.829" v="12330" actId="20577"/>
        <pc:sldMkLst>
          <pc:docMk/>
          <pc:sldMk cId="2901392030" sldId="262"/>
        </pc:sldMkLst>
        <pc:spChg chg="mod">
          <ac:chgData name="Thomas, Matthew E" userId="dcc579ae-8f6a-4d74-ab4e-e2fdaee640f4" providerId="ADAL" clId="{A100CE95-4107-41C4-92A4-E6E48879355D}" dt="2025-08-28T05:37:31.382" v="7651" actId="20577"/>
          <ac:spMkLst>
            <pc:docMk/>
            <pc:sldMk cId="2901392030" sldId="262"/>
            <ac:spMk id="2" creationId="{64F87E21-6FF3-7E19-B99F-1C22186AC0F6}"/>
          </ac:spMkLst>
        </pc:spChg>
        <pc:spChg chg="mod">
          <ac:chgData name="Thomas, Matthew E" userId="dcc579ae-8f6a-4d74-ab4e-e2fdaee640f4" providerId="ADAL" clId="{A100CE95-4107-41C4-92A4-E6E48879355D}" dt="2025-08-28T07:46:42.424" v="12295" actId="20577"/>
          <ac:spMkLst>
            <pc:docMk/>
            <pc:sldMk cId="2901392030" sldId="262"/>
            <ac:spMk id="3" creationId="{0C861607-527C-C73D-0E1E-50CEDF3B2674}"/>
          </ac:spMkLst>
        </pc:spChg>
      </pc:sldChg>
      <pc:sldChg chg="modSp new mod modNotesTx">
        <pc:chgData name="Thomas, Matthew E" userId="dcc579ae-8f6a-4d74-ab4e-e2fdaee640f4" providerId="ADAL" clId="{A100CE95-4107-41C4-92A4-E6E48879355D}" dt="2025-08-28T07:48:17.628" v="12332" actId="20577"/>
        <pc:sldMkLst>
          <pc:docMk/>
          <pc:sldMk cId="3401950223" sldId="263"/>
        </pc:sldMkLst>
        <pc:spChg chg="mod">
          <ac:chgData name="Thomas, Matthew E" userId="dcc579ae-8f6a-4d74-ab4e-e2fdaee640f4" providerId="ADAL" clId="{A100CE95-4107-41C4-92A4-E6E48879355D}" dt="2025-08-28T06:18:47.556" v="8456" actId="14100"/>
          <ac:spMkLst>
            <pc:docMk/>
            <pc:sldMk cId="3401950223" sldId="263"/>
            <ac:spMk id="2" creationId="{E28B0FF2-70D0-6BBF-B6E8-E9D5CEAF5009}"/>
          </ac:spMkLst>
        </pc:spChg>
        <pc:spChg chg="mod">
          <ac:chgData name="Thomas, Matthew E" userId="dcc579ae-8f6a-4d74-ab4e-e2fdaee640f4" providerId="ADAL" clId="{A100CE95-4107-41C4-92A4-E6E48879355D}" dt="2025-08-28T06:34:58.699" v="8806" actId="20577"/>
          <ac:spMkLst>
            <pc:docMk/>
            <pc:sldMk cId="3401950223" sldId="263"/>
            <ac:spMk id="3" creationId="{97CC033B-96F3-6499-6E4E-9448E43A6AD7}"/>
          </ac:spMkLst>
        </pc:spChg>
      </pc:sldChg>
      <pc:sldChg chg="addSp new mod modNotesTx">
        <pc:chgData name="Thomas, Matthew E" userId="dcc579ae-8f6a-4d74-ab4e-e2fdaee640f4" providerId="ADAL" clId="{A100CE95-4107-41C4-92A4-E6E48879355D}" dt="2025-08-28T16:49:19.702" v="25480" actId="20577"/>
        <pc:sldMkLst>
          <pc:docMk/>
          <pc:sldMk cId="2353311539" sldId="264"/>
        </pc:sldMkLst>
        <pc:picChg chg="add">
          <ac:chgData name="Thomas, Matthew E" userId="dcc579ae-8f6a-4d74-ab4e-e2fdaee640f4" providerId="ADAL" clId="{A100CE95-4107-41C4-92A4-E6E48879355D}" dt="2025-08-28T06:50:59.486" v="9840" actId="22"/>
          <ac:picMkLst>
            <pc:docMk/>
            <pc:sldMk cId="2353311539" sldId="264"/>
            <ac:picMk id="5" creationId="{1F60C1AF-0369-C284-8D0B-ABE3F272523B}"/>
          </ac:picMkLst>
        </pc:picChg>
      </pc:sldChg>
      <pc:sldChg chg="addSp delSp modSp new mod delAnim modAnim modNotesTx">
        <pc:chgData name="Thomas, Matthew E" userId="dcc579ae-8f6a-4d74-ab4e-e2fdaee640f4" providerId="ADAL" clId="{A100CE95-4107-41C4-92A4-E6E48879355D}" dt="2025-08-28T07:32:27.914" v="11842" actId="20577"/>
        <pc:sldMkLst>
          <pc:docMk/>
          <pc:sldMk cId="2488811801" sldId="265"/>
        </pc:sldMkLst>
        <pc:spChg chg="mod">
          <ac:chgData name="Thomas, Matthew E" userId="dcc579ae-8f6a-4d74-ab4e-e2fdaee640f4" providerId="ADAL" clId="{A100CE95-4107-41C4-92A4-E6E48879355D}" dt="2025-08-28T07:14:37.677" v="11488" actId="20577"/>
          <ac:spMkLst>
            <pc:docMk/>
            <pc:sldMk cId="2488811801" sldId="265"/>
            <ac:spMk id="2" creationId="{CCEA67B4-7F88-255B-CBB8-C8C37CA1FBD5}"/>
          </ac:spMkLst>
        </pc:spChg>
        <pc:spChg chg="mod">
          <ac:chgData name="Thomas, Matthew E" userId="dcc579ae-8f6a-4d74-ab4e-e2fdaee640f4" providerId="ADAL" clId="{A100CE95-4107-41C4-92A4-E6E48879355D}" dt="2025-08-28T07:14:56.021" v="11558" actId="313"/>
          <ac:spMkLst>
            <pc:docMk/>
            <pc:sldMk cId="2488811801" sldId="265"/>
            <ac:spMk id="3" creationId="{97F1B4C9-7A96-E387-F6B6-766F8529F93C}"/>
          </ac:spMkLst>
        </pc:spChg>
        <pc:picChg chg="add mod">
          <ac:chgData name="Thomas, Matthew E" userId="dcc579ae-8f6a-4d74-ab4e-e2fdaee640f4" providerId="ADAL" clId="{A100CE95-4107-41C4-92A4-E6E48879355D}" dt="2025-08-28T07:25:49.342" v="11572" actId="12788"/>
          <ac:picMkLst>
            <pc:docMk/>
            <pc:sldMk cId="2488811801" sldId="265"/>
            <ac:picMk id="5" creationId="{2FEC7B17-605B-8AB5-5A47-FD38F7075819}"/>
          </ac:picMkLst>
        </pc:picChg>
        <pc:picChg chg="add del mod">
          <ac:chgData name="Thomas, Matthew E" userId="dcc579ae-8f6a-4d74-ab4e-e2fdaee640f4" providerId="ADAL" clId="{A100CE95-4107-41C4-92A4-E6E48879355D}" dt="2025-08-28T07:25:11.624" v="11571" actId="478"/>
          <ac:picMkLst>
            <pc:docMk/>
            <pc:sldMk cId="2488811801" sldId="265"/>
            <ac:picMk id="7" creationId="{DA162352-6A74-8CC0-7031-B3BD0AE2AE47}"/>
          </ac:picMkLst>
        </pc:picChg>
      </pc:sldChg>
      <pc:sldChg chg="addSp delSp modSp add mod delAnim modNotesTx">
        <pc:chgData name="Thomas, Matthew E" userId="dcc579ae-8f6a-4d74-ab4e-e2fdaee640f4" providerId="ADAL" clId="{A100CE95-4107-41C4-92A4-E6E48879355D}" dt="2025-08-28T07:37:21.694" v="12047" actId="20577"/>
        <pc:sldMkLst>
          <pc:docMk/>
          <pc:sldMk cId="2100146876" sldId="266"/>
        </pc:sldMkLst>
        <pc:spChg chg="del">
          <ac:chgData name="Thomas, Matthew E" userId="dcc579ae-8f6a-4d74-ab4e-e2fdaee640f4" providerId="ADAL" clId="{A100CE95-4107-41C4-92A4-E6E48879355D}" dt="2025-08-28T07:30:09.003" v="11771" actId="478"/>
          <ac:spMkLst>
            <pc:docMk/>
            <pc:sldMk cId="2100146876" sldId="266"/>
            <ac:spMk id="2" creationId="{2C5840CD-E2A9-806F-CA5B-24FB13FB455B}"/>
          </ac:spMkLst>
        </pc:spChg>
        <pc:spChg chg="del mod">
          <ac:chgData name="Thomas, Matthew E" userId="dcc579ae-8f6a-4d74-ab4e-e2fdaee640f4" providerId="ADAL" clId="{A100CE95-4107-41C4-92A4-E6E48879355D}" dt="2025-08-28T07:30:02.341" v="11769" actId="478"/>
          <ac:spMkLst>
            <pc:docMk/>
            <pc:sldMk cId="2100146876" sldId="266"/>
            <ac:spMk id="3" creationId="{65831476-936B-B228-FCB6-23C4BBBF57FC}"/>
          </ac:spMkLst>
        </pc:spChg>
        <pc:spChg chg="add del mod">
          <ac:chgData name="Thomas, Matthew E" userId="dcc579ae-8f6a-4d74-ab4e-e2fdaee640f4" providerId="ADAL" clId="{A100CE95-4107-41C4-92A4-E6E48879355D}" dt="2025-08-28T07:30:04.196" v="11770" actId="478"/>
          <ac:spMkLst>
            <pc:docMk/>
            <pc:sldMk cId="2100146876" sldId="266"/>
            <ac:spMk id="8" creationId="{5D8EE80B-6386-BD40-E8BA-EBE49F9BB665}"/>
          </ac:spMkLst>
        </pc:spChg>
        <pc:spChg chg="add del mod">
          <ac:chgData name="Thomas, Matthew E" userId="dcc579ae-8f6a-4d74-ab4e-e2fdaee640f4" providerId="ADAL" clId="{A100CE95-4107-41C4-92A4-E6E48879355D}" dt="2025-08-28T07:30:12.496" v="11772" actId="478"/>
          <ac:spMkLst>
            <pc:docMk/>
            <pc:sldMk cId="2100146876" sldId="266"/>
            <ac:spMk id="10" creationId="{9DECA762-5DEB-20DF-53CE-44E663790D8A}"/>
          </ac:spMkLst>
        </pc:spChg>
        <pc:picChg chg="del">
          <ac:chgData name="Thomas, Matthew E" userId="dcc579ae-8f6a-4d74-ab4e-e2fdaee640f4" providerId="ADAL" clId="{A100CE95-4107-41C4-92A4-E6E48879355D}" dt="2025-08-28T07:29:30.082" v="11765" actId="478"/>
          <ac:picMkLst>
            <pc:docMk/>
            <pc:sldMk cId="2100146876" sldId="266"/>
            <ac:picMk id="5" creationId="{DE1DB439-027F-3904-DA3C-29B2C3D4585E}"/>
          </ac:picMkLst>
        </pc:picChg>
        <pc:picChg chg="add mod">
          <ac:chgData name="Thomas, Matthew E" userId="dcc579ae-8f6a-4d74-ab4e-e2fdaee640f4" providerId="ADAL" clId="{A100CE95-4107-41C4-92A4-E6E48879355D}" dt="2025-08-28T07:30:40.831" v="11775" actId="1076"/>
          <ac:picMkLst>
            <pc:docMk/>
            <pc:sldMk cId="2100146876" sldId="266"/>
            <ac:picMk id="6" creationId="{B8D4DD61-9E58-8C48-E3AB-1115BF56B79F}"/>
          </ac:picMkLst>
        </pc:picChg>
        <pc:picChg chg="add mod">
          <ac:chgData name="Thomas, Matthew E" userId="dcc579ae-8f6a-4d74-ab4e-e2fdaee640f4" providerId="ADAL" clId="{A100CE95-4107-41C4-92A4-E6E48879355D}" dt="2025-08-28T07:31:31.554" v="11780" actId="408"/>
          <ac:picMkLst>
            <pc:docMk/>
            <pc:sldMk cId="2100146876" sldId="266"/>
            <ac:picMk id="12" creationId="{B1BF982C-0661-7D4B-B4B3-F0D911FEF1C3}"/>
          </ac:picMkLst>
        </pc:picChg>
        <pc:picChg chg="add mod">
          <ac:chgData name="Thomas, Matthew E" userId="dcc579ae-8f6a-4d74-ab4e-e2fdaee640f4" providerId="ADAL" clId="{A100CE95-4107-41C4-92A4-E6E48879355D}" dt="2025-08-28T07:31:22.808" v="11779" actId="1076"/>
          <ac:picMkLst>
            <pc:docMk/>
            <pc:sldMk cId="2100146876" sldId="266"/>
            <ac:picMk id="14" creationId="{338EB2D8-3476-2875-19CB-1597070DB3DF}"/>
          </ac:picMkLst>
        </pc:picChg>
      </pc:sldChg>
      <pc:sldChg chg="addSp delSp modSp new del mod addAnim delAnim modAnim modNotesTx">
        <pc:chgData name="Thomas, Matthew E" userId="dcc579ae-8f6a-4d74-ab4e-e2fdaee640f4" providerId="ADAL" clId="{A100CE95-4107-41C4-92A4-E6E48879355D}" dt="2025-08-28T08:37:30.796" v="13499" actId="47"/>
        <pc:sldMkLst>
          <pc:docMk/>
          <pc:sldMk cId="3989202317" sldId="267"/>
        </pc:sldMkLst>
        <pc:spChg chg="mod">
          <ac:chgData name="Thomas, Matthew E" userId="dcc579ae-8f6a-4d74-ab4e-e2fdaee640f4" providerId="ADAL" clId="{A100CE95-4107-41C4-92A4-E6E48879355D}" dt="2025-08-28T07:37:56.103" v="12076" actId="20577"/>
          <ac:spMkLst>
            <pc:docMk/>
            <pc:sldMk cId="3989202317" sldId="267"/>
            <ac:spMk id="2" creationId="{522F184C-DBE5-4609-645C-C06FF47B46C4}"/>
          </ac:spMkLst>
        </pc:spChg>
        <pc:spChg chg="mod">
          <ac:chgData name="Thomas, Matthew E" userId="dcc579ae-8f6a-4d74-ab4e-e2fdaee640f4" providerId="ADAL" clId="{A100CE95-4107-41C4-92A4-E6E48879355D}" dt="2025-08-28T07:40:12.031" v="12109" actId="20577"/>
          <ac:spMkLst>
            <pc:docMk/>
            <pc:sldMk cId="3989202317" sldId="267"/>
            <ac:spMk id="3" creationId="{C1FB3939-800B-ECB5-E000-18064E392FC7}"/>
          </ac:spMkLst>
        </pc:spChg>
        <pc:spChg chg="add del mod">
          <ac:chgData name="Thomas, Matthew E" userId="dcc579ae-8f6a-4d74-ab4e-e2fdaee640f4" providerId="ADAL" clId="{A100CE95-4107-41C4-92A4-E6E48879355D}" dt="2025-08-28T08:34:11.038" v="13484" actId="478"/>
          <ac:spMkLst>
            <pc:docMk/>
            <pc:sldMk cId="3989202317" sldId="267"/>
            <ac:spMk id="8" creationId="{E28E8919-5AC8-A518-7027-22BF32BA146E}"/>
          </ac:spMkLst>
        </pc:spChg>
        <pc:picChg chg="add del mod">
          <ac:chgData name="Thomas, Matthew E" userId="dcc579ae-8f6a-4d74-ab4e-e2fdaee640f4" providerId="ADAL" clId="{A100CE95-4107-41C4-92A4-E6E48879355D}" dt="2025-08-28T07:41:13.470" v="12245" actId="478"/>
          <ac:picMkLst>
            <pc:docMk/>
            <pc:sldMk cId="3989202317" sldId="267"/>
            <ac:picMk id="5" creationId="{CF7C911B-4121-8414-4DB7-87EF64EC1A3E}"/>
          </ac:picMkLst>
        </pc:picChg>
        <pc:picChg chg="add mod">
          <ac:chgData name="Thomas, Matthew E" userId="dcc579ae-8f6a-4d74-ab4e-e2fdaee640f4" providerId="ADAL" clId="{A100CE95-4107-41C4-92A4-E6E48879355D}" dt="2025-08-28T08:33:42.775" v="13479" actId="1076"/>
          <ac:picMkLst>
            <pc:docMk/>
            <pc:sldMk cId="3989202317" sldId="267"/>
            <ac:picMk id="7" creationId="{B63B5B37-ABEA-0CFA-0577-EDD5646ED80D}"/>
          </ac:picMkLst>
        </pc:picChg>
      </pc:sldChg>
      <pc:sldChg chg="addSp modSp new mod modNotesTx">
        <pc:chgData name="Thomas, Matthew E" userId="dcc579ae-8f6a-4d74-ab4e-e2fdaee640f4" providerId="ADAL" clId="{A100CE95-4107-41C4-92A4-E6E48879355D}" dt="2025-08-28T13:14:42.812" v="18008" actId="6549"/>
        <pc:sldMkLst>
          <pc:docMk/>
          <pc:sldMk cId="1830087311" sldId="268"/>
        </pc:sldMkLst>
        <pc:spChg chg="mod">
          <ac:chgData name="Thomas, Matthew E" userId="dcc579ae-8f6a-4d74-ab4e-e2fdaee640f4" providerId="ADAL" clId="{A100CE95-4107-41C4-92A4-E6E48879355D}" dt="2025-08-28T08:05:40.904" v="13438" actId="20577"/>
          <ac:spMkLst>
            <pc:docMk/>
            <pc:sldMk cId="1830087311" sldId="268"/>
            <ac:spMk id="2" creationId="{A8D22453-0AA3-B762-1EC4-C9BA418E8577}"/>
          </ac:spMkLst>
        </pc:spChg>
        <pc:picChg chg="add mod">
          <ac:chgData name="Thomas, Matthew E" userId="dcc579ae-8f6a-4d74-ab4e-e2fdaee640f4" providerId="ADAL" clId="{A100CE95-4107-41C4-92A4-E6E48879355D}" dt="2025-08-28T08:07:17.974" v="13442" actId="12788"/>
          <ac:picMkLst>
            <pc:docMk/>
            <pc:sldMk cId="1830087311" sldId="268"/>
            <ac:picMk id="5" creationId="{6277DEC0-04B8-5630-4A78-056426644CC6}"/>
          </ac:picMkLst>
        </pc:picChg>
      </pc:sldChg>
      <pc:sldChg chg="modSp add modTransition modAnim modNotesTx">
        <pc:chgData name="Thomas, Matthew E" userId="dcc579ae-8f6a-4d74-ab4e-e2fdaee640f4" providerId="ADAL" clId="{A100CE95-4107-41C4-92A4-E6E48879355D}" dt="2025-08-28T08:43:05.199" v="13531" actId="20577"/>
        <pc:sldMkLst>
          <pc:docMk/>
          <pc:sldMk cId="1234075187" sldId="269"/>
        </pc:sldMkLst>
        <pc:spChg chg="mod">
          <ac:chgData name="Thomas, Matthew E" userId="dcc579ae-8f6a-4d74-ab4e-e2fdaee640f4" providerId="ADAL" clId="{A100CE95-4107-41C4-92A4-E6E48879355D}" dt="2025-08-28T08:39:06.423" v="13502" actId="962"/>
          <ac:spMkLst>
            <pc:docMk/>
            <pc:sldMk cId="1234075187" sldId="269"/>
            <ac:spMk id="8" creationId="{8DECDA05-E7DA-4523-C079-835C47B2577A}"/>
          </ac:spMkLst>
        </pc:spChg>
      </pc:sldChg>
      <pc:sldChg chg="modSp add mod modTransition modAnim modNotesTx">
        <pc:chgData name="Thomas, Matthew E" userId="dcc579ae-8f6a-4d74-ab4e-e2fdaee640f4" providerId="ADAL" clId="{A100CE95-4107-41C4-92A4-E6E48879355D}" dt="2025-08-28T08:45:33.284" v="13549"/>
        <pc:sldMkLst>
          <pc:docMk/>
          <pc:sldMk cId="1938799858" sldId="270"/>
        </pc:sldMkLst>
        <pc:spChg chg="mod">
          <ac:chgData name="Thomas, Matthew E" userId="dcc579ae-8f6a-4d74-ab4e-e2fdaee640f4" providerId="ADAL" clId="{A100CE95-4107-41C4-92A4-E6E48879355D}" dt="2025-08-28T08:42:00.288" v="13515" actId="1076"/>
          <ac:spMkLst>
            <pc:docMk/>
            <pc:sldMk cId="1938799858" sldId="270"/>
            <ac:spMk id="8" creationId="{B656CC9A-DB45-82FD-DCB7-0C6CBDE96DC0}"/>
          </ac:spMkLst>
        </pc:spChg>
      </pc:sldChg>
      <pc:sldChg chg="modSp add del modTransition modNotesTx">
        <pc:chgData name="Thomas, Matthew E" userId="dcc579ae-8f6a-4d74-ab4e-e2fdaee640f4" providerId="ADAL" clId="{A100CE95-4107-41C4-92A4-E6E48879355D}" dt="2025-08-28T08:40:39.625" v="13505" actId="2696"/>
        <pc:sldMkLst>
          <pc:docMk/>
          <pc:sldMk cId="4061262684" sldId="270"/>
        </pc:sldMkLst>
        <pc:spChg chg="mod">
          <ac:chgData name="Thomas, Matthew E" userId="dcc579ae-8f6a-4d74-ab4e-e2fdaee640f4" providerId="ADAL" clId="{A100CE95-4107-41C4-92A4-E6E48879355D}" dt="2025-08-28T08:38:59.420" v="13501" actId="962"/>
          <ac:spMkLst>
            <pc:docMk/>
            <pc:sldMk cId="4061262684" sldId="270"/>
            <ac:spMk id="8" creationId="{69876428-3C7C-328A-E353-DF6B669E7A45}"/>
          </ac:spMkLst>
        </pc:spChg>
      </pc:sldChg>
      <pc:sldChg chg="modSp add del mod modTransition modNotesTx">
        <pc:chgData name="Thomas, Matthew E" userId="dcc579ae-8f6a-4d74-ab4e-e2fdaee640f4" providerId="ADAL" clId="{A100CE95-4107-41C4-92A4-E6E48879355D}" dt="2025-08-28T08:45:09.642" v="13547" actId="47"/>
        <pc:sldMkLst>
          <pc:docMk/>
          <pc:sldMk cId="30728357" sldId="271"/>
        </pc:sldMkLst>
        <pc:spChg chg="mod">
          <ac:chgData name="Thomas, Matthew E" userId="dcc579ae-8f6a-4d74-ab4e-e2fdaee640f4" providerId="ADAL" clId="{A100CE95-4107-41C4-92A4-E6E48879355D}" dt="2025-08-28T08:42:36.753" v="13520" actId="1076"/>
          <ac:spMkLst>
            <pc:docMk/>
            <pc:sldMk cId="30728357" sldId="271"/>
            <ac:spMk id="8" creationId="{2489F04E-03F2-6EBD-AF87-1898E386DCCC}"/>
          </ac:spMkLst>
        </pc:spChg>
      </pc:sldChg>
      <pc:sldChg chg="addSp new mod modNotesTx">
        <pc:chgData name="Thomas, Matthew E" userId="dcc579ae-8f6a-4d74-ab4e-e2fdaee640f4" providerId="ADAL" clId="{A100CE95-4107-41C4-92A4-E6E48879355D}" dt="2025-08-28T12:11:51.811" v="15174" actId="20577"/>
        <pc:sldMkLst>
          <pc:docMk/>
          <pc:sldMk cId="4231614375" sldId="271"/>
        </pc:sldMkLst>
        <pc:picChg chg="add">
          <ac:chgData name="Thomas, Matthew E" userId="dcc579ae-8f6a-4d74-ab4e-e2fdaee640f4" providerId="ADAL" clId="{A100CE95-4107-41C4-92A4-E6E48879355D}" dt="2025-08-28T12:03:47.305" v="14388" actId="22"/>
          <ac:picMkLst>
            <pc:docMk/>
            <pc:sldMk cId="4231614375" sldId="271"/>
            <ac:picMk id="5" creationId="{6F5E67C3-2A3A-7A0D-CDDF-E2DDE13F52EE}"/>
          </ac:picMkLst>
        </pc:picChg>
      </pc:sldChg>
      <pc:sldChg chg="addSp delSp modSp new mod modNotesTx">
        <pc:chgData name="Thomas, Matthew E" userId="dcc579ae-8f6a-4d74-ab4e-e2fdaee640f4" providerId="ADAL" clId="{A100CE95-4107-41C4-92A4-E6E48879355D}" dt="2025-08-28T12:13:17.519" v="15295" actId="20577"/>
        <pc:sldMkLst>
          <pc:docMk/>
          <pc:sldMk cId="168477757" sldId="272"/>
        </pc:sldMkLst>
        <pc:picChg chg="add del mod">
          <ac:chgData name="Thomas, Matthew E" userId="dcc579ae-8f6a-4d74-ab4e-e2fdaee640f4" providerId="ADAL" clId="{A100CE95-4107-41C4-92A4-E6E48879355D}" dt="2025-08-28T12:08:25.484" v="14824" actId="478"/>
          <ac:picMkLst>
            <pc:docMk/>
            <pc:sldMk cId="168477757" sldId="272"/>
            <ac:picMk id="5" creationId="{A0A6F57D-69FC-FC5F-7AB8-82CDC43BCFCB}"/>
          </ac:picMkLst>
        </pc:picChg>
        <pc:picChg chg="add mod">
          <ac:chgData name="Thomas, Matthew E" userId="dcc579ae-8f6a-4d74-ab4e-e2fdaee640f4" providerId="ADAL" clId="{A100CE95-4107-41C4-92A4-E6E48879355D}" dt="2025-08-28T12:08:47.402" v="14827" actId="12788"/>
          <ac:picMkLst>
            <pc:docMk/>
            <pc:sldMk cId="168477757" sldId="272"/>
            <ac:picMk id="7" creationId="{C6665269-2BC4-B05F-A658-535E3D8DE207}"/>
          </ac:picMkLst>
        </pc:picChg>
      </pc:sldChg>
      <pc:sldChg chg="addSp delSp modSp new mod delAnim modAnim modNotesTx">
        <pc:chgData name="Thomas, Matthew E" userId="dcc579ae-8f6a-4d74-ab4e-e2fdaee640f4" providerId="ADAL" clId="{A100CE95-4107-41C4-92A4-E6E48879355D}" dt="2025-08-28T13:17:44.163" v="18090" actId="20577"/>
        <pc:sldMkLst>
          <pc:docMk/>
          <pc:sldMk cId="3886600964" sldId="273"/>
        </pc:sldMkLst>
        <pc:spChg chg="add del mod">
          <ac:chgData name="Thomas, Matthew E" userId="dcc579ae-8f6a-4d74-ab4e-e2fdaee640f4" providerId="ADAL" clId="{A100CE95-4107-41C4-92A4-E6E48879355D}" dt="2025-08-28T12:19:40.528" v="15483" actId="478"/>
          <ac:spMkLst>
            <pc:docMk/>
            <pc:sldMk cId="3886600964" sldId="273"/>
            <ac:spMk id="6" creationId="{AE9A7D1E-C462-451A-ED43-0228262B27E3}"/>
          </ac:spMkLst>
        </pc:spChg>
        <pc:spChg chg="add del mod">
          <ac:chgData name="Thomas, Matthew E" userId="dcc579ae-8f6a-4d74-ab4e-e2fdaee640f4" providerId="ADAL" clId="{A100CE95-4107-41C4-92A4-E6E48879355D}" dt="2025-08-28T12:19:43.945" v="15484" actId="478"/>
          <ac:spMkLst>
            <pc:docMk/>
            <pc:sldMk cId="3886600964" sldId="273"/>
            <ac:spMk id="7" creationId="{4CF48601-CAC2-0728-DAE8-47FBBC27D7E0}"/>
          </ac:spMkLst>
        </pc:spChg>
        <pc:spChg chg="add mod">
          <ac:chgData name="Thomas, Matthew E" userId="dcc579ae-8f6a-4d74-ab4e-e2fdaee640f4" providerId="ADAL" clId="{A100CE95-4107-41C4-92A4-E6E48879355D}" dt="2025-08-28T12:19:55.299" v="15486" actId="1076"/>
          <ac:spMkLst>
            <pc:docMk/>
            <pc:sldMk cId="3886600964" sldId="273"/>
            <ac:spMk id="8" creationId="{05FF0026-CE1F-ED9E-A5CA-D2271DBBF06D}"/>
          </ac:spMkLst>
        </pc:spChg>
        <pc:spChg chg="add mod">
          <ac:chgData name="Thomas, Matthew E" userId="dcc579ae-8f6a-4d74-ab4e-e2fdaee640f4" providerId="ADAL" clId="{A100CE95-4107-41C4-92A4-E6E48879355D}" dt="2025-08-28T12:20:00.909" v="15488" actId="1076"/>
          <ac:spMkLst>
            <pc:docMk/>
            <pc:sldMk cId="3886600964" sldId="273"/>
            <ac:spMk id="9" creationId="{FF1CD3CE-BAB4-5574-84C9-61091A21344A}"/>
          </ac:spMkLst>
        </pc:spChg>
        <pc:picChg chg="add mod">
          <ac:chgData name="Thomas, Matthew E" userId="dcc579ae-8f6a-4d74-ab4e-e2fdaee640f4" providerId="ADAL" clId="{A100CE95-4107-41C4-92A4-E6E48879355D}" dt="2025-08-28T12:18:12.117" v="15408" actId="1076"/>
          <ac:picMkLst>
            <pc:docMk/>
            <pc:sldMk cId="3886600964" sldId="273"/>
            <ac:picMk id="5" creationId="{78C0A641-8204-3EB2-B9C8-24E8F8049A7C}"/>
          </ac:picMkLst>
        </pc:picChg>
      </pc:sldChg>
      <pc:sldChg chg="addSp delSp modSp new mod modNotesTx">
        <pc:chgData name="Thomas, Matthew E" userId="dcc579ae-8f6a-4d74-ab4e-e2fdaee640f4" providerId="ADAL" clId="{A100CE95-4107-41C4-92A4-E6E48879355D}" dt="2025-08-28T12:43:59.508" v="17407" actId="6549"/>
        <pc:sldMkLst>
          <pc:docMk/>
          <pc:sldMk cId="704258506" sldId="274"/>
        </pc:sldMkLst>
        <pc:spChg chg="del">
          <ac:chgData name="Thomas, Matthew E" userId="dcc579ae-8f6a-4d74-ab4e-e2fdaee640f4" providerId="ADAL" clId="{A100CE95-4107-41C4-92A4-E6E48879355D}" dt="2025-08-28T12:22:14.331" v="15697" actId="931"/>
          <ac:spMkLst>
            <pc:docMk/>
            <pc:sldMk cId="704258506" sldId="274"/>
            <ac:spMk id="3" creationId="{227054CA-CB2B-6E8E-D566-CBA79CCDB417}"/>
          </ac:spMkLst>
        </pc:spChg>
        <pc:spChg chg="add del mod">
          <ac:chgData name="Thomas, Matthew E" userId="dcc579ae-8f6a-4d74-ab4e-e2fdaee640f4" providerId="ADAL" clId="{A100CE95-4107-41C4-92A4-E6E48879355D}" dt="2025-08-28T12:29:27.484" v="16342" actId="478"/>
          <ac:spMkLst>
            <pc:docMk/>
            <pc:sldMk cId="704258506" sldId="274"/>
            <ac:spMk id="7" creationId="{01A3A6F5-BF4F-2AAF-5394-66CEA1C48876}"/>
          </ac:spMkLst>
        </pc:spChg>
        <pc:spChg chg="add mod">
          <ac:chgData name="Thomas, Matthew E" userId="dcc579ae-8f6a-4d74-ab4e-e2fdaee640f4" providerId="ADAL" clId="{A100CE95-4107-41C4-92A4-E6E48879355D}" dt="2025-08-28T12:31:19.122" v="16367" actId="1076"/>
          <ac:spMkLst>
            <pc:docMk/>
            <pc:sldMk cId="704258506" sldId="274"/>
            <ac:spMk id="8" creationId="{DA0D75BB-D9A6-2493-7FEC-3EF941DBD136}"/>
          </ac:spMkLst>
        </pc:spChg>
        <pc:spChg chg="add del mod">
          <ac:chgData name="Thomas, Matthew E" userId="dcc579ae-8f6a-4d74-ab4e-e2fdaee640f4" providerId="ADAL" clId="{A100CE95-4107-41C4-92A4-E6E48879355D}" dt="2025-08-28T12:30:45.969" v="16366" actId="21"/>
          <ac:spMkLst>
            <pc:docMk/>
            <pc:sldMk cId="704258506" sldId="274"/>
            <ac:spMk id="9" creationId="{5CD9A9EE-E21F-AE6D-E14A-7AEFBE225B37}"/>
          </ac:spMkLst>
        </pc:spChg>
        <pc:spChg chg="add del mod">
          <ac:chgData name="Thomas, Matthew E" userId="dcc579ae-8f6a-4d74-ab4e-e2fdaee640f4" providerId="ADAL" clId="{A100CE95-4107-41C4-92A4-E6E48879355D}" dt="2025-08-28T12:30:45.969" v="16366" actId="21"/>
          <ac:spMkLst>
            <pc:docMk/>
            <pc:sldMk cId="704258506" sldId="274"/>
            <ac:spMk id="10" creationId="{1F7C9EFE-99C8-852A-1344-534224F49F54}"/>
          </ac:spMkLst>
        </pc:spChg>
        <pc:spChg chg="add mod">
          <ac:chgData name="Thomas, Matthew E" userId="dcc579ae-8f6a-4d74-ab4e-e2fdaee640f4" providerId="ADAL" clId="{A100CE95-4107-41C4-92A4-E6E48879355D}" dt="2025-08-28T12:29:01.515" v="16324"/>
          <ac:spMkLst>
            <pc:docMk/>
            <pc:sldMk cId="704258506" sldId="274"/>
            <ac:spMk id="11" creationId="{7C3F0AC3-29CA-2582-51AC-0ABBDCEBAC9B}"/>
          </ac:spMkLst>
        </pc:spChg>
        <pc:spChg chg="add mod">
          <ac:chgData name="Thomas, Matthew E" userId="dcc579ae-8f6a-4d74-ab4e-e2fdaee640f4" providerId="ADAL" clId="{A100CE95-4107-41C4-92A4-E6E48879355D}" dt="2025-08-28T12:43:59.508" v="17407" actId="6549"/>
          <ac:spMkLst>
            <pc:docMk/>
            <pc:sldMk cId="704258506" sldId="274"/>
            <ac:spMk id="12" creationId="{406EE60D-EE5A-AA2E-9C4A-0C772A5F80E5}"/>
          </ac:spMkLst>
        </pc:spChg>
        <pc:spChg chg="add mod">
          <ac:chgData name="Thomas, Matthew E" userId="dcc579ae-8f6a-4d74-ab4e-e2fdaee640f4" providerId="ADAL" clId="{A100CE95-4107-41C4-92A4-E6E48879355D}" dt="2025-08-28T12:31:19.122" v="16367" actId="1076"/>
          <ac:spMkLst>
            <pc:docMk/>
            <pc:sldMk cId="704258506" sldId="274"/>
            <ac:spMk id="13" creationId="{909F0833-99A7-45BB-3EEE-821A46FF48A3}"/>
          </ac:spMkLst>
        </pc:spChg>
        <pc:spChg chg="add mod">
          <ac:chgData name="Thomas, Matthew E" userId="dcc579ae-8f6a-4d74-ab4e-e2fdaee640f4" providerId="ADAL" clId="{A100CE95-4107-41C4-92A4-E6E48879355D}" dt="2025-08-28T12:31:19.122" v="16367" actId="1076"/>
          <ac:spMkLst>
            <pc:docMk/>
            <pc:sldMk cId="704258506" sldId="274"/>
            <ac:spMk id="14" creationId="{790F3F05-703D-6FC7-100B-8F7D70A2D607}"/>
          </ac:spMkLst>
        </pc:spChg>
        <pc:spChg chg="add mod">
          <ac:chgData name="Thomas, Matthew E" userId="dcc579ae-8f6a-4d74-ab4e-e2fdaee640f4" providerId="ADAL" clId="{A100CE95-4107-41C4-92A4-E6E48879355D}" dt="2025-08-28T12:31:19.122" v="16367" actId="1076"/>
          <ac:spMkLst>
            <pc:docMk/>
            <pc:sldMk cId="704258506" sldId="274"/>
            <ac:spMk id="15" creationId="{D437623C-F7F4-BED0-C272-3441071C5822}"/>
          </ac:spMkLst>
        </pc:spChg>
        <pc:spChg chg="add mod">
          <ac:chgData name="Thomas, Matthew E" userId="dcc579ae-8f6a-4d74-ab4e-e2fdaee640f4" providerId="ADAL" clId="{A100CE95-4107-41C4-92A4-E6E48879355D}" dt="2025-08-28T12:31:42.090" v="16372" actId="1076"/>
          <ac:spMkLst>
            <pc:docMk/>
            <pc:sldMk cId="704258506" sldId="274"/>
            <ac:spMk id="16" creationId="{E6D3FE3F-A9DF-2FDF-7A35-3BA987EB4E29}"/>
          </ac:spMkLst>
        </pc:spChg>
        <pc:spChg chg="add mod">
          <ac:chgData name="Thomas, Matthew E" userId="dcc579ae-8f6a-4d74-ab4e-e2fdaee640f4" providerId="ADAL" clId="{A100CE95-4107-41C4-92A4-E6E48879355D}" dt="2025-08-28T12:31:42.090" v="16372" actId="1076"/>
          <ac:spMkLst>
            <pc:docMk/>
            <pc:sldMk cId="704258506" sldId="274"/>
            <ac:spMk id="17" creationId="{AA1F0205-E432-3E1B-AF3F-17B1E243E149}"/>
          </ac:spMkLst>
        </pc:spChg>
        <pc:spChg chg="add mod">
          <ac:chgData name="Thomas, Matthew E" userId="dcc579ae-8f6a-4d74-ab4e-e2fdaee640f4" providerId="ADAL" clId="{A100CE95-4107-41C4-92A4-E6E48879355D}" dt="2025-08-28T12:31:42.090" v="16372" actId="1076"/>
          <ac:spMkLst>
            <pc:docMk/>
            <pc:sldMk cId="704258506" sldId="274"/>
            <ac:spMk id="18" creationId="{629E4FBE-9270-07BC-91C9-478CDB281BB7}"/>
          </ac:spMkLst>
        </pc:spChg>
        <pc:spChg chg="add mod">
          <ac:chgData name="Thomas, Matthew E" userId="dcc579ae-8f6a-4d74-ab4e-e2fdaee640f4" providerId="ADAL" clId="{A100CE95-4107-41C4-92A4-E6E48879355D}" dt="2025-08-28T12:31:42.090" v="16372" actId="1076"/>
          <ac:spMkLst>
            <pc:docMk/>
            <pc:sldMk cId="704258506" sldId="274"/>
            <ac:spMk id="19" creationId="{E4CEA2D2-9C96-69A4-3298-40A9CFCFCFC2}"/>
          </ac:spMkLst>
        </pc:spChg>
        <pc:spChg chg="add mod">
          <ac:chgData name="Thomas, Matthew E" userId="dcc579ae-8f6a-4d74-ab4e-e2fdaee640f4" providerId="ADAL" clId="{A100CE95-4107-41C4-92A4-E6E48879355D}" dt="2025-08-28T12:31:58.839" v="16374" actId="1076"/>
          <ac:spMkLst>
            <pc:docMk/>
            <pc:sldMk cId="704258506" sldId="274"/>
            <ac:spMk id="20" creationId="{F433B474-3D18-4771-33A0-5E022228D910}"/>
          </ac:spMkLst>
        </pc:spChg>
        <pc:spChg chg="add mod">
          <ac:chgData name="Thomas, Matthew E" userId="dcc579ae-8f6a-4d74-ab4e-e2fdaee640f4" providerId="ADAL" clId="{A100CE95-4107-41C4-92A4-E6E48879355D}" dt="2025-08-28T12:31:58.839" v="16374" actId="1076"/>
          <ac:spMkLst>
            <pc:docMk/>
            <pc:sldMk cId="704258506" sldId="274"/>
            <ac:spMk id="21" creationId="{F904326E-B444-BB81-0586-BF598E9C0F75}"/>
          </ac:spMkLst>
        </pc:spChg>
        <pc:spChg chg="add mod">
          <ac:chgData name="Thomas, Matthew E" userId="dcc579ae-8f6a-4d74-ab4e-e2fdaee640f4" providerId="ADAL" clId="{A100CE95-4107-41C4-92A4-E6E48879355D}" dt="2025-08-28T12:31:58.839" v="16374" actId="1076"/>
          <ac:spMkLst>
            <pc:docMk/>
            <pc:sldMk cId="704258506" sldId="274"/>
            <ac:spMk id="22" creationId="{7DCE8F3C-5BA0-0BE2-F4A1-7A0496A49A09}"/>
          </ac:spMkLst>
        </pc:spChg>
        <pc:picChg chg="add del mod">
          <ac:chgData name="Thomas, Matthew E" userId="dcc579ae-8f6a-4d74-ab4e-e2fdaee640f4" providerId="ADAL" clId="{A100CE95-4107-41C4-92A4-E6E48879355D}" dt="2025-08-28T12:22:32.055" v="15698" actId="478"/>
          <ac:picMkLst>
            <pc:docMk/>
            <pc:sldMk cId="704258506" sldId="274"/>
            <ac:picMk id="5" creationId="{AB1374CF-843C-0CCC-8C5E-43F5E34A8163}"/>
          </ac:picMkLst>
        </pc:picChg>
      </pc:sldChg>
      <pc:sldChg chg="addSp delSp new mod modNotesTx">
        <pc:chgData name="Thomas, Matthew E" userId="dcc579ae-8f6a-4d74-ab4e-e2fdaee640f4" providerId="ADAL" clId="{A100CE95-4107-41C4-92A4-E6E48879355D}" dt="2025-08-28T12:46:15.458" v="17533" actId="6549"/>
        <pc:sldMkLst>
          <pc:docMk/>
          <pc:sldMk cId="3300957602" sldId="275"/>
        </pc:sldMkLst>
        <pc:picChg chg="add del">
          <ac:chgData name="Thomas, Matthew E" userId="dcc579ae-8f6a-4d74-ab4e-e2fdaee640f4" providerId="ADAL" clId="{A100CE95-4107-41C4-92A4-E6E48879355D}" dt="2025-08-28T12:36:25.959" v="16655" actId="22"/>
          <ac:picMkLst>
            <pc:docMk/>
            <pc:sldMk cId="3300957602" sldId="275"/>
            <ac:picMk id="5" creationId="{09539299-610C-8E57-82B0-B87F58B2F115}"/>
          </ac:picMkLst>
        </pc:picChg>
        <pc:picChg chg="add">
          <ac:chgData name="Thomas, Matthew E" userId="dcc579ae-8f6a-4d74-ab4e-e2fdaee640f4" providerId="ADAL" clId="{A100CE95-4107-41C4-92A4-E6E48879355D}" dt="2025-08-28T12:36:27.125" v="16656" actId="22"/>
          <ac:picMkLst>
            <pc:docMk/>
            <pc:sldMk cId="3300957602" sldId="275"/>
            <ac:picMk id="7" creationId="{7C436618-E8D4-C1B0-5307-5A9A2FC7135E}"/>
          </ac:picMkLst>
        </pc:picChg>
      </pc:sldChg>
      <pc:sldChg chg="new del">
        <pc:chgData name="Thomas, Matthew E" userId="dcc579ae-8f6a-4d74-ab4e-e2fdaee640f4" providerId="ADAL" clId="{A100CE95-4107-41C4-92A4-E6E48879355D}" dt="2025-08-28T12:42:32.269" v="17211" actId="2696"/>
        <pc:sldMkLst>
          <pc:docMk/>
          <pc:sldMk cId="4013342528" sldId="276"/>
        </pc:sldMkLst>
      </pc:sldChg>
      <pc:sldChg chg="delSp modSp add mod modNotesTx">
        <pc:chgData name="Thomas, Matthew E" userId="dcc579ae-8f6a-4d74-ab4e-e2fdaee640f4" providerId="ADAL" clId="{A100CE95-4107-41C4-92A4-E6E48879355D}" dt="2025-08-28T13:10:04.093" v="17762" actId="20577"/>
        <pc:sldMkLst>
          <pc:docMk/>
          <pc:sldMk cId="970110754" sldId="277"/>
        </pc:sldMkLst>
        <pc:spChg chg="mod">
          <ac:chgData name="Thomas, Matthew E" userId="dcc579ae-8f6a-4d74-ab4e-e2fdaee640f4" providerId="ADAL" clId="{A100CE95-4107-41C4-92A4-E6E48879355D}" dt="2025-08-28T12:44:06.031" v="17412" actId="6549"/>
          <ac:spMkLst>
            <pc:docMk/>
            <pc:sldMk cId="970110754" sldId="277"/>
            <ac:spMk id="12" creationId="{644FC244-06BF-D419-5356-FB629DD19927}"/>
          </ac:spMkLst>
        </pc:spChg>
        <pc:spChg chg="mod">
          <ac:chgData name="Thomas, Matthew E" userId="dcc579ae-8f6a-4d74-ab4e-e2fdaee640f4" providerId="ADAL" clId="{A100CE95-4107-41C4-92A4-E6E48879355D}" dt="2025-08-28T12:43:01.510" v="17244" actId="20577"/>
          <ac:spMkLst>
            <pc:docMk/>
            <pc:sldMk cId="970110754" sldId="277"/>
            <ac:spMk id="14" creationId="{18B2B3D4-0E91-9306-EEAE-265A063C0D9F}"/>
          </ac:spMkLst>
        </pc:spChg>
        <pc:spChg chg="del">
          <ac:chgData name="Thomas, Matthew E" userId="dcc579ae-8f6a-4d74-ab4e-e2fdaee640f4" providerId="ADAL" clId="{A100CE95-4107-41C4-92A4-E6E48879355D}" dt="2025-08-28T12:42:42.558" v="17213" actId="478"/>
          <ac:spMkLst>
            <pc:docMk/>
            <pc:sldMk cId="970110754" sldId="277"/>
            <ac:spMk id="17" creationId="{038AAD63-3952-2350-E775-B33BF20B335D}"/>
          </ac:spMkLst>
        </pc:spChg>
        <pc:spChg chg="del">
          <ac:chgData name="Thomas, Matthew E" userId="dcc579ae-8f6a-4d74-ab4e-e2fdaee640f4" providerId="ADAL" clId="{A100CE95-4107-41C4-92A4-E6E48879355D}" dt="2025-08-28T12:42:42.558" v="17213" actId="478"/>
          <ac:spMkLst>
            <pc:docMk/>
            <pc:sldMk cId="970110754" sldId="277"/>
            <ac:spMk id="18" creationId="{4F164920-9E52-D339-9C3F-07A92B2C496D}"/>
          </ac:spMkLst>
        </pc:spChg>
        <pc:spChg chg="del">
          <ac:chgData name="Thomas, Matthew E" userId="dcc579ae-8f6a-4d74-ab4e-e2fdaee640f4" providerId="ADAL" clId="{A100CE95-4107-41C4-92A4-E6E48879355D}" dt="2025-08-28T12:42:42.558" v="17213" actId="478"/>
          <ac:spMkLst>
            <pc:docMk/>
            <pc:sldMk cId="970110754" sldId="277"/>
            <ac:spMk id="19" creationId="{8D18B31A-E4A5-3D57-E7DA-9DEB7040C878}"/>
          </ac:spMkLst>
        </pc:spChg>
        <pc:spChg chg="del">
          <ac:chgData name="Thomas, Matthew E" userId="dcc579ae-8f6a-4d74-ab4e-e2fdaee640f4" providerId="ADAL" clId="{A100CE95-4107-41C4-92A4-E6E48879355D}" dt="2025-08-28T12:42:38.358" v="17212" actId="478"/>
          <ac:spMkLst>
            <pc:docMk/>
            <pc:sldMk cId="970110754" sldId="277"/>
            <ac:spMk id="20" creationId="{C82B6723-6E8A-48C7-4810-DE2324D1F4A8}"/>
          </ac:spMkLst>
        </pc:spChg>
        <pc:spChg chg="del">
          <ac:chgData name="Thomas, Matthew E" userId="dcc579ae-8f6a-4d74-ab4e-e2fdaee640f4" providerId="ADAL" clId="{A100CE95-4107-41C4-92A4-E6E48879355D}" dt="2025-08-28T12:42:38.358" v="17212" actId="478"/>
          <ac:spMkLst>
            <pc:docMk/>
            <pc:sldMk cId="970110754" sldId="277"/>
            <ac:spMk id="21" creationId="{769D95A4-75AA-C62E-DCCD-9667ED8ADB92}"/>
          </ac:spMkLst>
        </pc:spChg>
        <pc:spChg chg="del">
          <ac:chgData name="Thomas, Matthew E" userId="dcc579ae-8f6a-4d74-ab4e-e2fdaee640f4" providerId="ADAL" clId="{A100CE95-4107-41C4-92A4-E6E48879355D}" dt="2025-08-28T12:42:38.358" v="17212" actId="478"/>
          <ac:spMkLst>
            <pc:docMk/>
            <pc:sldMk cId="970110754" sldId="277"/>
            <ac:spMk id="22" creationId="{2FBF3792-3FFB-304F-5739-C5BB5CB1297C}"/>
          </ac:spMkLst>
        </pc:spChg>
      </pc:sldChg>
      <pc:sldChg chg="modSp new del mod">
        <pc:chgData name="Thomas, Matthew E" userId="dcc579ae-8f6a-4d74-ab4e-e2fdaee640f4" providerId="ADAL" clId="{A100CE95-4107-41C4-92A4-E6E48879355D}" dt="2025-08-28T12:52:30.704" v="17667" actId="2696"/>
        <pc:sldMkLst>
          <pc:docMk/>
          <pc:sldMk cId="1695611658" sldId="278"/>
        </pc:sldMkLst>
        <pc:spChg chg="mod">
          <ac:chgData name="Thomas, Matthew E" userId="dcc579ae-8f6a-4d74-ab4e-e2fdaee640f4" providerId="ADAL" clId="{A100CE95-4107-41C4-92A4-E6E48879355D}" dt="2025-08-28T12:52:23.659" v="17666" actId="20577"/>
          <ac:spMkLst>
            <pc:docMk/>
            <pc:sldMk cId="1695611658" sldId="278"/>
            <ac:spMk id="2" creationId="{7CAFEECA-93C4-383B-FA2C-DA6145B9DF62}"/>
          </ac:spMkLst>
        </pc:spChg>
      </pc:sldChg>
      <pc:sldChg chg="addSp delSp modSp new mod modClrScheme chgLayout modNotesTx">
        <pc:chgData name="Thomas, Matthew E" userId="dcc579ae-8f6a-4d74-ab4e-e2fdaee640f4" providerId="ADAL" clId="{A100CE95-4107-41C4-92A4-E6E48879355D}" dt="2025-08-28T13:26:53.312" v="18252" actId="20577"/>
        <pc:sldMkLst>
          <pc:docMk/>
          <pc:sldMk cId="2787225102" sldId="278"/>
        </pc:sldMkLst>
        <pc:spChg chg="del mod ord">
          <ac:chgData name="Thomas, Matthew E" userId="dcc579ae-8f6a-4d74-ab4e-e2fdaee640f4" providerId="ADAL" clId="{A100CE95-4107-41C4-92A4-E6E48879355D}" dt="2025-08-28T12:52:39.306" v="17669" actId="700"/>
          <ac:spMkLst>
            <pc:docMk/>
            <pc:sldMk cId="2787225102" sldId="278"/>
            <ac:spMk id="2" creationId="{C172B1E4-13B6-C748-435F-94FD7382038F}"/>
          </ac:spMkLst>
        </pc:spChg>
        <pc:spChg chg="del mod ord">
          <ac:chgData name="Thomas, Matthew E" userId="dcc579ae-8f6a-4d74-ab4e-e2fdaee640f4" providerId="ADAL" clId="{A100CE95-4107-41C4-92A4-E6E48879355D}" dt="2025-08-28T12:52:39.306" v="17669" actId="700"/>
          <ac:spMkLst>
            <pc:docMk/>
            <pc:sldMk cId="2787225102" sldId="278"/>
            <ac:spMk id="3" creationId="{BBC930D4-7067-CBBA-C38A-423A86E239CB}"/>
          </ac:spMkLst>
        </pc:spChg>
        <pc:spChg chg="add mod ord">
          <ac:chgData name="Thomas, Matthew E" userId="dcc579ae-8f6a-4d74-ab4e-e2fdaee640f4" providerId="ADAL" clId="{A100CE95-4107-41C4-92A4-E6E48879355D}" dt="2025-08-28T12:52:43.413" v="17679" actId="20577"/>
          <ac:spMkLst>
            <pc:docMk/>
            <pc:sldMk cId="2787225102" sldId="278"/>
            <ac:spMk id="4" creationId="{7919F804-B3AE-BF93-F08D-86CA846A1731}"/>
          </ac:spMkLst>
        </pc:spChg>
        <pc:spChg chg="add mod ord">
          <ac:chgData name="Thomas, Matthew E" userId="dcc579ae-8f6a-4d74-ab4e-e2fdaee640f4" providerId="ADAL" clId="{A100CE95-4107-41C4-92A4-E6E48879355D}" dt="2025-08-28T12:52:39.306" v="17669" actId="700"/>
          <ac:spMkLst>
            <pc:docMk/>
            <pc:sldMk cId="2787225102" sldId="278"/>
            <ac:spMk id="5" creationId="{67548E53-C329-23F4-0BC5-E8FF9A43A738}"/>
          </ac:spMkLst>
        </pc:spChg>
      </pc:sldChg>
      <pc:sldChg chg="addSp modSp new mod modNotesTx">
        <pc:chgData name="Thomas, Matthew E" userId="dcc579ae-8f6a-4d74-ab4e-e2fdaee640f4" providerId="ADAL" clId="{A100CE95-4107-41C4-92A4-E6E48879355D}" dt="2025-08-28T13:39:15.774" v="19146" actId="6549"/>
        <pc:sldMkLst>
          <pc:docMk/>
          <pc:sldMk cId="282403075" sldId="279"/>
        </pc:sldMkLst>
        <pc:picChg chg="add mod">
          <ac:chgData name="Thomas, Matthew E" userId="dcc579ae-8f6a-4d74-ab4e-e2fdaee640f4" providerId="ADAL" clId="{A100CE95-4107-41C4-92A4-E6E48879355D}" dt="2025-08-28T13:27:18.884" v="18254" actId="1076"/>
          <ac:picMkLst>
            <pc:docMk/>
            <pc:sldMk cId="282403075" sldId="279"/>
            <ac:picMk id="5" creationId="{46F35744-B2E9-133E-B1C6-D5904069F983}"/>
          </ac:picMkLst>
        </pc:picChg>
      </pc:sldChg>
      <pc:sldChg chg="addSp new modNotesTx">
        <pc:chgData name="Thomas, Matthew E" userId="dcc579ae-8f6a-4d74-ab4e-e2fdaee640f4" providerId="ADAL" clId="{A100CE95-4107-41C4-92A4-E6E48879355D}" dt="2025-08-28T13:59:19.776" v="19658" actId="20577"/>
        <pc:sldMkLst>
          <pc:docMk/>
          <pc:sldMk cId="1882966848" sldId="280"/>
        </pc:sldMkLst>
        <pc:picChg chg="add">
          <ac:chgData name="Thomas, Matthew E" userId="dcc579ae-8f6a-4d74-ab4e-e2fdaee640f4" providerId="ADAL" clId="{A100CE95-4107-41C4-92A4-E6E48879355D}" dt="2025-08-28T13:29:37.460" v="18557"/>
          <ac:picMkLst>
            <pc:docMk/>
            <pc:sldMk cId="1882966848" sldId="280"/>
            <ac:picMk id="1026" creationId="{5BF2E3DB-3E51-2887-A1F6-E87E7939AC69}"/>
          </ac:picMkLst>
        </pc:picChg>
      </pc:sldChg>
      <pc:sldChg chg="addSp delSp modSp new mod modNotesTx">
        <pc:chgData name="Thomas, Matthew E" userId="dcc579ae-8f6a-4d74-ab4e-e2fdaee640f4" providerId="ADAL" clId="{A100CE95-4107-41C4-92A4-E6E48879355D}" dt="2025-08-28T14:02:15.503" v="20021" actId="20577"/>
        <pc:sldMkLst>
          <pc:docMk/>
          <pc:sldMk cId="3432425839" sldId="281"/>
        </pc:sldMkLst>
        <pc:spChg chg="del">
          <ac:chgData name="Thomas, Matthew E" userId="dcc579ae-8f6a-4d74-ab4e-e2fdaee640f4" providerId="ADAL" clId="{A100CE95-4107-41C4-92A4-E6E48879355D}" dt="2025-08-28T13:46:49.581" v="19624" actId="478"/>
          <ac:spMkLst>
            <pc:docMk/>
            <pc:sldMk cId="3432425839" sldId="281"/>
            <ac:spMk id="2" creationId="{6BA6AD27-E834-54B6-665D-DBACEDBEA467}"/>
          </ac:spMkLst>
        </pc:spChg>
        <pc:spChg chg="del">
          <ac:chgData name="Thomas, Matthew E" userId="dcc579ae-8f6a-4d74-ab4e-e2fdaee640f4" providerId="ADAL" clId="{A100CE95-4107-41C4-92A4-E6E48879355D}" dt="2025-08-28T13:46:51.796" v="19625" actId="478"/>
          <ac:spMkLst>
            <pc:docMk/>
            <pc:sldMk cId="3432425839" sldId="281"/>
            <ac:spMk id="3" creationId="{68E8B8B2-DE1C-CAE3-22A8-F2B144F021E7}"/>
          </ac:spMkLst>
        </pc:spChg>
        <pc:spChg chg="add mod">
          <ac:chgData name="Thomas, Matthew E" userId="dcc579ae-8f6a-4d74-ab4e-e2fdaee640f4" providerId="ADAL" clId="{A100CE95-4107-41C4-92A4-E6E48879355D}" dt="2025-08-28T14:00:43.532" v="19715" actId="1076"/>
          <ac:spMkLst>
            <pc:docMk/>
            <pc:sldMk cId="3432425839" sldId="281"/>
            <ac:spMk id="4" creationId="{D5757848-EFC0-45B6-DF90-13150B320ACD}"/>
          </ac:spMkLst>
        </pc:spChg>
        <pc:spChg chg="add mod">
          <ac:chgData name="Thomas, Matthew E" userId="dcc579ae-8f6a-4d74-ab4e-e2fdaee640f4" providerId="ADAL" clId="{A100CE95-4107-41C4-92A4-E6E48879355D}" dt="2025-08-28T14:00:43.532" v="19715" actId="1076"/>
          <ac:spMkLst>
            <pc:docMk/>
            <pc:sldMk cId="3432425839" sldId="281"/>
            <ac:spMk id="5" creationId="{BAB580B5-E19E-91AC-8C72-C990BCD264B6}"/>
          </ac:spMkLst>
        </pc:spChg>
        <pc:spChg chg="add del mod">
          <ac:chgData name="Thomas, Matthew E" userId="dcc579ae-8f6a-4d74-ab4e-e2fdaee640f4" providerId="ADAL" clId="{A100CE95-4107-41C4-92A4-E6E48879355D}" dt="2025-08-28T14:00:36.554" v="19714" actId="478"/>
          <ac:spMkLst>
            <pc:docMk/>
            <pc:sldMk cId="3432425839" sldId="281"/>
            <ac:spMk id="6" creationId="{6ECEAC07-C586-FD30-8C83-4C2B120EA4BF}"/>
          </ac:spMkLst>
        </pc:spChg>
        <pc:spChg chg="add del mod">
          <ac:chgData name="Thomas, Matthew E" userId="dcc579ae-8f6a-4d74-ab4e-e2fdaee640f4" providerId="ADAL" clId="{A100CE95-4107-41C4-92A4-E6E48879355D}" dt="2025-08-28T14:00:36.554" v="19714" actId="478"/>
          <ac:spMkLst>
            <pc:docMk/>
            <pc:sldMk cId="3432425839" sldId="281"/>
            <ac:spMk id="7" creationId="{90014413-9A15-B2D3-CFA8-240B56C275F1}"/>
          </ac:spMkLst>
        </pc:spChg>
        <pc:spChg chg="add mod">
          <ac:chgData name="Thomas, Matthew E" userId="dcc579ae-8f6a-4d74-ab4e-e2fdaee640f4" providerId="ADAL" clId="{A100CE95-4107-41C4-92A4-E6E48879355D}" dt="2025-08-28T13:48:17.057" v="19650" actId="1076"/>
          <ac:spMkLst>
            <pc:docMk/>
            <pc:sldMk cId="3432425839" sldId="281"/>
            <ac:spMk id="8" creationId="{A0EDD468-6A45-F1E3-0CBC-3E3284A92B49}"/>
          </ac:spMkLst>
        </pc:spChg>
        <pc:spChg chg="add mod">
          <ac:chgData name="Thomas, Matthew E" userId="dcc579ae-8f6a-4d74-ab4e-e2fdaee640f4" providerId="ADAL" clId="{A100CE95-4107-41C4-92A4-E6E48879355D}" dt="2025-08-28T13:47:56.093" v="19648" actId="14100"/>
          <ac:spMkLst>
            <pc:docMk/>
            <pc:sldMk cId="3432425839" sldId="281"/>
            <ac:spMk id="9" creationId="{174931A4-A7E2-5483-90EB-D01B3FB1AAAA}"/>
          </ac:spMkLst>
        </pc:spChg>
      </pc:sldChg>
      <pc:sldChg chg="add modTransition modNotesTx">
        <pc:chgData name="Thomas, Matthew E" userId="dcc579ae-8f6a-4d74-ab4e-e2fdaee640f4" providerId="ADAL" clId="{A100CE95-4107-41C4-92A4-E6E48879355D}" dt="2025-08-28T14:05:43.731" v="20421" actId="20577"/>
        <pc:sldMkLst>
          <pc:docMk/>
          <pc:sldMk cId="2232613917" sldId="282"/>
        </pc:sldMkLst>
      </pc:sldChg>
      <pc:sldChg chg="addSp modSp new mod modAnim modNotesTx">
        <pc:chgData name="Thomas, Matthew E" userId="dcc579ae-8f6a-4d74-ab4e-e2fdaee640f4" providerId="ADAL" clId="{A100CE95-4107-41C4-92A4-E6E48879355D}" dt="2025-08-28T14:36:41.465" v="21739" actId="20577"/>
        <pc:sldMkLst>
          <pc:docMk/>
          <pc:sldMk cId="210447956" sldId="283"/>
        </pc:sldMkLst>
        <pc:spChg chg="mod">
          <ac:chgData name="Thomas, Matthew E" userId="dcc579ae-8f6a-4d74-ab4e-e2fdaee640f4" providerId="ADAL" clId="{A100CE95-4107-41C4-92A4-E6E48879355D}" dt="2025-08-28T14:06:18.919" v="20451" actId="20577"/>
          <ac:spMkLst>
            <pc:docMk/>
            <pc:sldMk cId="210447956" sldId="283"/>
            <ac:spMk id="2" creationId="{25816644-1E76-D294-24F6-514DF52385D3}"/>
          </ac:spMkLst>
        </pc:spChg>
        <pc:picChg chg="add">
          <ac:chgData name="Thomas, Matthew E" userId="dcc579ae-8f6a-4d74-ab4e-e2fdaee640f4" providerId="ADAL" clId="{A100CE95-4107-41C4-92A4-E6E48879355D}" dt="2025-08-28T14:06:48.991" v="20452" actId="22"/>
          <ac:picMkLst>
            <pc:docMk/>
            <pc:sldMk cId="210447956" sldId="283"/>
            <ac:picMk id="5" creationId="{462D246B-7976-1B64-E140-73F992A6A43F}"/>
          </ac:picMkLst>
        </pc:picChg>
      </pc:sldChg>
      <pc:sldChg chg="addSp modSp new mod modAnim modNotesTx">
        <pc:chgData name="Thomas, Matthew E" userId="dcc579ae-8f6a-4d74-ab4e-e2fdaee640f4" providerId="ADAL" clId="{A100CE95-4107-41C4-92A4-E6E48879355D}" dt="2025-08-28T14:54:06.132" v="22738" actId="20577"/>
        <pc:sldMkLst>
          <pc:docMk/>
          <pc:sldMk cId="3945511459" sldId="284"/>
        </pc:sldMkLst>
        <pc:spChg chg="mod">
          <ac:chgData name="Thomas, Matthew E" userId="dcc579ae-8f6a-4d74-ab4e-e2fdaee640f4" providerId="ADAL" clId="{A100CE95-4107-41C4-92A4-E6E48879355D}" dt="2025-08-28T14:36:21.549" v="21731" actId="20577"/>
          <ac:spMkLst>
            <pc:docMk/>
            <pc:sldMk cId="3945511459" sldId="284"/>
            <ac:spMk id="2" creationId="{9F0EC401-3650-2340-CB77-7BDCE176971F}"/>
          </ac:spMkLst>
        </pc:spChg>
        <pc:picChg chg="add mod">
          <ac:chgData name="Thomas, Matthew E" userId="dcc579ae-8f6a-4d74-ab4e-e2fdaee640f4" providerId="ADAL" clId="{A100CE95-4107-41C4-92A4-E6E48879355D}" dt="2025-08-28T14:42:47.869" v="22017" actId="12789"/>
          <ac:picMkLst>
            <pc:docMk/>
            <pc:sldMk cId="3945511459" sldId="284"/>
            <ac:picMk id="5" creationId="{63D43BE1-A232-7CB5-67BF-06CBC74A7736}"/>
          </ac:picMkLst>
        </pc:picChg>
      </pc:sldChg>
      <pc:sldChg chg="addSp new mod modNotesTx">
        <pc:chgData name="Thomas, Matthew E" userId="dcc579ae-8f6a-4d74-ab4e-e2fdaee640f4" providerId="ADAL" clId="{A100CE95-4107-41C4-92A4-E6E48879355D}" dt="2025-08-28T15:56:59.703" v="24449" actId="20577"/>
        <pc:sldMkLst>
          <pc:docMk/>
          <pc:sldMk cId="3837830294" sldId="285"/>
        </pc:sldMkLst>
        <pc:picChg chg="add">
          <ac:chgData name="Thomas, Matthew E" userId="dcc579ae-8f6a-4d74-ab4e-e2fdaee640f4" providerId="ADAL" clId="{A100CE95-4107-41C4-92A4-E6E48879355D}" dt="2025-08-28T14:54:09.113" v="22739" actId="22"/>
          <ac:picMkLst>
            <pc:docMk/>
            <pc:sldMk cId="3837830294" sldId="285"/>
            <ac:picMk id="5" creationId="{47BA8578-39A4-C967-CD1D-14F3F882E54E}"/>
          </ac:picMkLst>
        </pc:picChg>
      </pc:sldChg>
      <pc:sldChg chg="new del">
        <pc:chgData name="Thomas, Matthew E" userId="dcc579ae-8f6a-4d74-ab4e-e2fdaee640f4" providerId="ADAL" clId="{A100CE95-4107-41C4-92A4-E6E48879355D}" dt="2025-08-28T15:11:59.860" v="23697" actId="47"/>
        <pc:sldMkLst>
          <pc:docMk/>
          <pc:sldMk cId="3678578195" sldId="286"/>
        </pc:sldMkLst>
      </pc:sldChg>
      <pc:sldChg chg="add ord modNotesTx">
        <pc:chgData name="Thomas, Matthew E" userId="dcc579ae-8f6a-4d74-ab4e-e2fdaee640f4" providerId="ADAL" clId="{A100CE95-4107-41C4-92A4-E6E48879355D}" dt="2025-08-28T16:22:48.696" v="25311" actId="20577"/>
        <pc:sldMkLst>
          <pc:docMk/>
          <pc:sldMk cId="4249580309" sldId="286"/>
        </pc:sldMkLst>
      </pc:sldChg>
      <pc:sldChg chg="modSp new mod modNotesTx">
        <pc:chgData name="Thomas, Matthew E" userId="dcc579ae-8f6a-4d74-ab4e-e2fdaee640f4" providerId="ADAL" clId="{A100CE95-4107-41C4-92A4-E6E48879355D}" dt="2025-08-28T16:22:04.376" v="25308" actId="20577"/>
        <pc:sldMkLst>
          <pc:docMk/>
          <pc:sldMk cId="3784073243" sldId="287"/>
        </pc:sldMkLst>
        <pc:spChg chg="mod">
          <ac:chgData name="Thomas, Matthew E" userId="dcc579ae-8f6a-4d74-ab4e-e2fdaee640f4" providerId="ADAL" clId="{A100CE95-4107-41C4-92A4-E6E48879355D}" dt="2025-08-28T15:12:33.230" v="23724" actId="20577"/>
          <ac:spMkLst>
            <pc:docMk/>
            <pc:sldMk cId="3784073243" sldId="287"/>
            <ac:spMk id="2" creationId="{907E8B04-84DA-7C67-3D58-D9529DFFB95C}"/>
          </ac:spMkLst>
        </pc:spChg>
        <pc:spChg chg="mod">
          <ac:chgData name="Thomas, Matthew E" userId="dcc579ae-8f6a-4d74-ab4e-e2fdaee640f4" providerId="ADAL" clId="{A100CE95-4107-41C4-92A4-E6E48879355D}" dt="2025-08-28T16:21:45.565" v="25267" actId="20577"/>
          <ac:spMkLst>
            <pc:docMk/>
            <pc:sldMk cId="3784073243" sldId="287"/>
            <ac:spMk id="3" creationId="{24217462-BF0F-4BF3-AACB-7FF5DAD62234}"/>
          </ac:spMkLst>
        </pc:spChg>
      </pc:sldChg>
      <pc:sldChg chg="addSp delSp add del setBg delDesignElem">
        <pc:chgData name="Thomas, Matthew E" userId="dcc579ae-8f6a-4d74-ab4e-e2fdaee640f4" providerId="ADAL" clId="{A100CE95-4107-41C4-92A4-E6E48879355D}" dt="2025-08-28T15:11:58.080" v="23696"/>
        <pc:sldMkLst>
          <pc:docMk/>
          <pc:sldMk cId="4098005596" sldId="287"/>
        </pc:sldMkLst>
        <pc:spChg chg="add del">
          <ac:chgData name="Thomas, Matthew E" userId="dcc579ae-8f6a-4d74-ab4e-e2fdaee640f4" providerId="ADAL" clId="{A100CE95-4107-41C4-92A4-E6E48879355D}" dt="2025-08-28T15:11:58.080" v="23696"/>
          <ac:spMkLst>
            <pc:docMk/>
            <pc:sldMk cId="4098005596" sldId="287"/>
            <ac:spMk id="204" creationId="{E1EFBBA9-47AA-4011-79A7-7366B5B548F4}"/>
          </ac:spMkLst>
        </pc:spChg>
        <pc:spChg chg="add del">
          <ac:chgData name="Thomas, Matthew E" userId="dcc579ae-8f6a-4d74-ab4e-e2fdaee640f4" providerId="ADAL" clId="{A100CE95-4107-41C4-92A4-E6E48879355D}" dt="2025-08-28T15:11:58.080" v="23696"/>
          <ac:spMkLst>
            <pc:docMk/>
            <pc:sldMk cId="4098005596" sldId="287"/>
            <ac:spMk id="205" creationId="{CF6AD552-5C3D-8D60-8D25-A7DD9991159E}"/>
          </ac:spMkLst>
        </pc:spChg>
        <pc:cxnChg chg="add del">
          <ac:chgData name="Thomas, Matthew E" userId="dcc579ae-8f6a-4d74-ab4e-e2fdaee640f4" providerId="ADAL" clId="{A100CE95-4107-41C4-92A4-E6E48879355D}" dt="2025-08-28T15:11:58.080" v="23696"/>
          <ac:cxnSpMkLst>
            <pc:docMk/>
            <pc:sldMk cId="4098005596" sldId="287"/>
            <ac:cxnSpMk id="206" creationId="{CB24B334-62C7-29E4-25E3-C2BC5700EA6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E8AB1-90FB-42EB-8ACC-934C185161D0}"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67ABD-8B57-46E2-BEE5-14E764DA22AF}" type="slidenum">
              <a:rPr lang="en-US" smtClean="0"/>
              <a:t>‹#›</a:t>
            </a:fld>
            <a:endParaRPr lang="en-US"/>
          </a:p>
        </p:txBody>
      </p:sp>
    </p:spTree>
    <p:extLst>
      <p:ext uri="{BB962C8B-B14F-4D97-AF65-F5344CB8AC3E}">
        <p14:creationId xmlns:p14="http://schemas.microsoft.com/office/powerpoint/2010/main" val="389878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Matthew Thomas, and this talk is going to be about health checks in </a:t>
            </a:r>
            <a:r>
              <a:rPr lang="en-US" dirty="0" err="1"/>
              <a:t>.Net</a:t>
            </a:r>
            <a:r>
              <a:rPr lang="en-US" dirty="0"/>
              <a:t>. This was something Microsoft introduced in </a:t>
            </a:r>
            <a:r>
              <a:rPr lang="en-US" dirty="0" err="1"/>
              <a:t>.Net</a:t>
            </a:r>
            <a:r>
              <a:rPr lang="en-US" dirty="0"/>
              <a:t> core 2.2 all the way back in 2018. So there’s a high likelihood that this tool will already be in your toolbelt. It can be a bit of a dry subject but it’s something that has saved me and my projects on numerous occasions. It’s a really simple concept, and it’s super easy to implement – with just a little bit of effort, you can get huge benefits, and today I’m going to show you how to do it. [CLICK]</a:t>
            </a:r>
          </a:p>
        </p:txBody>
      </p:sp>
      <p:sp>
        <p:nvSpPr>
          <p:cNvPr id="4" name="Slide Number Placeholder 3"/>
          <p:cNvSpPr>
            <a:spLocks noGrp="1"/>
          </p:cNvSpPr>
          <p:nvPr>
            <p:ph type="sldNum" sz="quarter" idx="5"/>
          </p:nvPr>
        </p:nvSpPr>
        <p:spPr/>
        <p:txBody>
          <a:bodyPr/>
          <a:lstStyle/>
          <a:p>
            <a:fld id="{BA267ABD-8B57-46E2-BEE5-14E764DA22AF}" type="slidenum">
              <a:rPr lang="en-US" smtClean="0"/>
              <a:t>1</a:t>
            </a:fld>
            <a:endParaRPr lang="en-US"/>
          </a:p>
        </p:txBody>
      </p:sp>
    </p:spTree>
    <p:extLst>
      <p:ext uri="{BB962C8B-B14F-4D97-AF65-F5344CB8AC3E}">
        <p14:creationId xmlns:p14="http://schemas.microsoft.com/office/powerpoint/2010/main" val="3842523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might expect, there’s already implementations out there for common dependencies, Microsoft put out one for Entity framework core [CLICK]</a:t>
            </a:r>
          </a:p>
        </p:txBody>
      </p:sp>
      <p:sp>
        <p:nvSpPr>
          <p:cNvPr id="4" name="Slide Number Placeholder 3"/>
          <p:cNvSpPr>
            <a:spLocks noGrp="1"/>
          </p:cNvSpPr>
          <p:nvPr>
            <p:ph type="sldNum" sz="quarter" idx="5"/>
          </p:nvPr>
        </p:nvSpPr>
        <p:spPr/>
        <p:txBody>
          <a:bodyPr/>
          <a:lstStyle/>
          <a:p>
            <a:fld id="{BA267ABD-8B57-46E2-BEE5-14E764DA22AF}" type="slidenum">
              <a:rPr lang="en-US" smtClean="0"/>
              <a:t>10</a:t>
            </a:fld>
            <a:endParaRPr lang="en-US"/>
          </a:p>
        </p:txBody>
      </p:sp>
    </p:spTree>
    <p:extLst>
      <p:ext uri="{BB962C8B-B14F-4D97-AF65-F5344CB8AC3E}">
        <p14:creationId xmlns:p14="http://schemas.microsoft.com/office/powerpoint/2010/main" val="3818116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9E2D6-34EF-CDE8-E966-B9B30EDCE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FC88F-86E5-300A-F8D2-28DD73D2B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8C9E3-1D6D-5722-5006-6DB566E9073D}"/>
              </a:ext>
            </a:extLst>
          </p:cNvPr>
          <p:cNvSpPr>
            <a:spLocks noGrp="1"/>
          </p:cNvSpPr>
          <p:nvPr>
            <p:ph type="body" idx="1"/>
          </p:nvPr>
        </p:nvSpPr>
        <p:spPr/>
        <p:txBody>
          <a:bodyPr/>
          <a:lstStyle/>
          <a:p>
            <a:r>
              <a:rPr lang="en-US" dirty="0"/>
              <a:t>There’s a </a:t>
            </a:r>
            <a:r>
              <a:rPr lang="en-US" dirty="0" err="1"/>
              <a:t>github</a:t>
            </a:r>
            <a:r>
              <a:rPr lang="en-US" dirty="0"/>
              <a:t> organization called “</a:t>
            </a:r>
            <a:r>
              <a:rPr lang="en-US" dirty="0" err="1"/>
              <a:t>Xabaril</a:t>
            </a:r>
            <a:r>
              <a:rPr lang="en-US" dirty="0"/>
              <a:t>”, and they went and implemented checks for a lot of the big ones</a:t>
            </a:r>
          </a:p>
          <a:p>
            <a:r>
              <a:rPr lang="en-US" dirty="0"/>
              <a:t>A bunch of azure stuff, Amazon DynamoDB, IBM MQ, RabbitMQ, Redis, and bunch of others</a:t>
            </a:r>
          </a:p>
        </p:txBody>
      </p:sp>
      <p:sp>
        <p:nvSpPr>
          <p:cNvPr id="4" name="Slide Number Placeholder 3">
            <a:extLst>
              <a:ext uri="{FF2B5EF4-FFF2-40B4-BE49-F238E27FC236}">
                <a16:creationId xmlns:a16="http://schemas.microsoft.com/office/drawing/2014/main" id="{80169612-89A3-8BCB-75D8-6A8777EF9F7F}"/>
              </a:ext>
            </a:extLst>
          </p:cNvPr>
          <p:cNvSpPr>
            <a:spLocks noGrp="1"/>
          </p:cNvSpPr>
          <p:nvPr>
            <p:ph type="sldNum" sz="quarter" idx="5"/>
          </p:nvPr>
        </p:nvSpPr>
        <p:spPr/>
        <p:txBody>
          <a:bodyPr/>
          <a:lstStyle/>
          <a:p>
            <a:fld id="{BA267ABD-8B57-46E2-BEE5-14E764DA22AF}" type="slidenum">
              <a:rPr lang="en-US" smtClean="0"/>
              <a:t>11</a:t>
            </a:fld>
            <a:endParaRPr lang="en-US"/>
          </a:p>
        </p:txBody>
      </p:sp>
    </p:spTree>
    <p:extLst>
      <p:ext uri="{BB962C8B-B14F-4D97-AF65-F5344CB8AC3E}">
        <p14:creationId xmlns:p14="http://schemas.microsoft.com/office/powerpoint/2010/main" val="17042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BD82-BCED-BCA8-7377-0372F6642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A010B-06B9-1DEE-5826-9ACA017C9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D5CAD-879F-ECCE-CFAD-AF64E2E8B8DE}"/>
              </a:ext>
            </a:extLst>
          </p:cNvPr>
          <p:cNvSpPr>
            <a:spLocks noGrp="1"/>
          </p:cNvSpPr>
          <p:nvPr>
            <p:ph type="body" idx="1"/>
          </p:nvPr>
        </p:nvSpPr>
        <p:spPr/>
        <p:txBody>
          <a:bodyPr/>
          <a:lstStyle/>
          <a:p>
            <a:r>
              <a:rPr lang="en-US" dirty="0"/>
              <a:t>Now that we have our checks implemented, we need to register them with the dependency injection container. </a:t>
            </a:r>
          </a:p>
          <a:p>
            <a:endParaRPr lang="en-US" dirty="0"/>
          </a:p>
          <a:p>
            <a:r>
              <a:rPr lang="en-US" dirty="0"/>
              <a:t>We do that by calling </a:t>
            </a:r>
            <a:r>
              <a:rPr lang="en-US" dirty="0" err="1"/>
              <a:t>Services.AddHealthChecks</a:t>
            </a:r>
            <a:r>
              <a:rPr lang="en-US" dirty="0"/>
              <a:t> [CLICK] - </a:t>
            </a:r>
            <a:r>
              <a:rPr lang="en-US" dirty="0" err="1"/>
              <a:t>AddHealthChecks</a:t>
            </a:r>
            <a:r>
              <a:rPr lang="en-US" dirty="0"/>
              <a:t> returns a builder, and on that builder, you add your checks.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Checks need a name [CLICK]</a:t>
            </a:r>
          </a:p>
        </p:txBody>
      </p:sp>
      <p:sp>
        <p:nvSpPr>
          <p:cNvPr id="4" name="Slide Number Placeholder 3">
            <a:extLst>
              <a:ext uri="{FF2B5EF4-FFF2-40B4-BE49-F238E27FC236}">
                <a16:creationId xmlns:a16="http://schemas.microsoft.com/office/drawing/2014/main" id="{E28DA45C-81CB-2A68-4DFF-3112E364A48A}"/>
              </a:ext>
            </a:extLst>
          </p:cNvPr>
          <p:cNvSpPr>
            <a:spLocks noGrp="1"/>
          </p:cNvSpPr>
          <p:nvPr>
            <p:ph type="sldNum" sz="quarter" idx="5"/>
          </p:nvPr>
        </p:nvSpPr>
        <p:spPr/>
        <p:txBody>
          <a:bodyPr/>
          <a:lstStyle/>
          <a:p>
            <a:fld id="{BA267ABD-8B57-46E2-BEE5-14E764DA22AF}" type="slidenum">
              <a:rPr lang="en-US" smtClean="0"/>
              <a:t>12</a:t>
            </a:fld>
            <a:endParaRPr lang="en-US"/>
          </a:p>
        </p:txBody>
      </p:sp>
    </p:spTree>
    <p:extLst>
      <p:ext uri="{BB962C8B-B14F-4D97-AF65-F5344CB8AC3E}">
        <p14:creationId xmlns:p14="http://schemas.microsoft.com/office/powerpoint/2010/main" val="113575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61A2-0C8E-DCC5-D844-0D9C4E8AA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307D4-7E2D-BC8C-9DBC-BE612BE8C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F2E0EB-0C5C-A4BE-B414-4FA5D4B20F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 collection of tags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name must be unique across all registered checks, and ideally not contain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1F3449D-F4B5-2E6E-893C-1BD31369202B}"/>
              </a:ext>
            </a:extLst>
          </p:cNvPr>
          <p:cNvSpPr>
            <a:spLocks noGrp="1"/>
          </p:cNvSpPr>
          <p:nvPr>
            <p:ph type="sldNum" sz="quarter" idx="5"/>
          </p:nvPr>
        </p:nvSpPr>
        <p:spPr/>
        <p:txBody>
          <a:bodyPr/>
          <a:lstStyle/>
          <a:p>
            <a:fld id="{BA267ABD-8B57-46E2-BEE5-14E764DA22AF}" type="slidenum">
              <a:rPr lang="en-US" smtClean="0"/>
              <a:t>13</a:t>
            </a:fld>
            <a:endParaRPr lang="en-US"/>
          </a:p>
        </p:txBody>
      </p:sp>
    </p:spTree>
    <p:extLst>
      <p:ext uri="{BB962C8B-B14F-4D97-AF65-F5344CB8AC3E}">
        <p14:creationId xmlns:p14="http://schemas.microsoft.com/office/powerpoint/2010/main" val="2936555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our checks have been added, it’s time to advertise them.</a:t>
            </a:r>
          </a:p>
          <a:p>
            <a:endParaRPr lang="en-US" dirty="0"/>
          </a:p>
          <a:p>
            <a:r>
              <a:rPr lang="en-US" dirty="0"/>
              <a:t>Rather than being a special kind of controller, Microsoft implemented the handler for health checks as middleware. There’s a few performance reasons for it, but ignoring that, having it as middleware allows to opt out of the autogenerated open </a:t>
            </a:r>
            <a:r>
              <a:rPr lang="en-US" dirty="0" err="1"/>
              <a:t>api</a:t>
            </a:r>
            <a:r>
              <a:rPr lang="en-US" dirty="0"/>
              <a:t> spec you advertise to your consumers.</a:t>
            </a:r>
          </a:p>
          <a:p>
            <a:endParaRPr lang="en-US" dirty="0"/>
          </a:p>
          <a:p>
            <a:r>
              <a:rPr lang="en-US" dirty="0"/>
              <a:t>They leave it to you to define the route, and how healthy, degraded, and unhealthy map to http status codes.</a:t>
            </a:r>
          </a:p>
          <a:p>
            <a:endParaRPr lang="en-US" dirty="0"/>
          </a:p>
          <a:p>
            <a:r>
              <a:rPr lang="en-US" dirty="0"/>
              <a:t>The recommendation is for Healthy and degraded to return a 200, and for unhealthy to return a 503 – but if you want something else, it can be whatever you want it to be – The statuses map to an int, so if you want to return a 418, off you go. [CLICK]</a:t>
            </a:r>
          </a:p>
        </p:txBody>
      </p:sp>
      <p:sp>
        <p:nvSpPr>
          <p:cNvPr id="4" name="Slide Number Placeholder 3"/>
          <p:cNvSpPr>
            <a:spLocks noGrp="1"/>
          </p:cNvSpPr>
          <p:nvPr>
            <p:ph type="sldNum" sz="quarter" idx="5"/>
          </p:nvPr>
        </p:nvSpPr>
        <p:spPr/>
        <p:txBody>
          <a:bodyPr/>
          <a:lstStyle/>
          <a:p>
            <a:fld id="{BA267ABD-8B57-46E2-BEE5-14E764DA22AF}" type="slidenum">
              <a:rPr lang="en-US" smtClean="0"/>
              <a:t>14</a:t>
            </a:fld>
            <a:endParaRPr lang="en-US"/>
          </a:p>
        </p:txBody>
      </p:sp>
    </p:spTree>
    <p:extLst>
      <p:ext uri="{BB962C8B-B14F-4D97-AF65-F5344CB8AC3E}">
        <p14:creationId xmlns:p14="http://schemas.microsoft.com/office/powerpoint/2010/main" val="3937714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when we run our application, and issue a HTTP GET against that health endpoint, what we get is the overall status of our health report.</a:t>
            </a:r>
          </a:p>
          <a:p>
            <a:endParaRPr lang="en-US" dirty="0"/>
          </a:p>
          <a:p>
            <a:r>
              <a:rPr lang="en-US" dirty="0"/>
              <a:t>Now, this is great, but what if we want to see how this breaks down, check by check? [CLICK]</a:t>
            </a:r>
          </a:p>
        </p:txBody>
      </p:sp>
      <p:sp>
        <p:nvSpPr>
          <p:cNvPr id="4" name="Slide Number Placeholder 3"/>
          <p:cNvSpPr>
            <a:spLocks noGrp="1"/>
          </p:cNvSpPr>
          <p:nvPr>
            <p:ph type="sldNum" sz="quarter" idx="5"/>
          </p:nvPr>
        </p:nvSpPr>
        <p:spPr/>
        <p:txBody>
          <a:bodyPr/>
          <a:lstStyle/>
          <a:p>
            <a:fld id="{BA267ABD-8B57-46E2-BEE5-14E764DA22AF}" type="slidenum">
              <a:rPr lang="en-US" smtClean="0"/>
              <a:t>15</a:t>
            </a:fld>
            <a:endParaRPr lang="en-US"/>
          </a:p>
        </p:txBody>
      </p:sp>
    </p:spTree>
    <p:extLst>
      <p:ext uri="{BB962C8B-B14F-4D97-AF65-F5344CB8AC3E}">
        <p14:creationId xmlns:p14="http://schemas.microsoft.com/office/powerpoint/2010/main" val="3851886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just come back to our endpoint registration. In addition to status code mapping, Microsoft gives us a delegate for writing the response body. We get the full report, and access to the http context, so however you want to respond, the sky is really the limit here. For us at the credit union, we just serialize the full health report.</a:t>
            </a:r>
          </a:p>
        </p:txBody>
      </p:sp>
      <p:sp>
        <p:nvSpPr>
          <p:cNvPr id="4" name="Slide Number Placeholder 3"/>
          <p:cNvSpPr>
            <a:spLocks noGrp="1"/>
          </p:cNvSpPr>
          <p:nvPr>
            <p:ph type="sldNum" sz="quarter" idx="5"/>
          </p:nvPr>
        </p:nvSpPr>
        <p:spPr/>
        <p:txBody>
          <a:bodyPr/>
          <a:lstStyle/>
          <a:p>
            <a:fld id="{BA267ABD-8B57-46E2-BEE5-14E764DA22AF}" type="slidenum">
              <a:rPr lang="en-US" smtClean="0"/>
              <a:t>16</a:t>
            </a:fld>
            <a:endParaRPr lang="en-US"/>
          </a:p>
        </p:txBody>
      </p:sp>
    </p:spTree>
    <p:extLst>
      <p:ext uri="{BB962C8B-B14F-4D97-AF65-F5344CB8AC3E}">
        <p14:creationId xmlns:p14="http://schemas.microsoft.com/office/powerpoint/2010/main" val="1433969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see that with the custom response writer, our application is still healthy, but now we get a much better breakdown of why its healthy.</a:t>
            </a:r>
          </a:p>
          <a:p>
            <a:endParaRPr lang="en-US" dirty="0"/>
          </a:p>
          <a:p>
            <a:r>
              <a:rPr lang="en-US" dirty="0"/>
              <a:t>With this knowledge in place, we can start to do some cool stuff with it. But there’s one other thing I want to show, and that’s the concept of heartbeats.</a:t>
            </a:r>
          </a:p>
          <a:p>
            <a:endParaRPr lang="en-US" dirty="0"/>
          </a:p>
          <a:p>
            <a:r>
              <a:rPr lang="en-US" dirty="0"/>
              <a:t>With what we have right now, every time we execute a health check, we’re executing every registered check. And that’s fine, but hit it too often, and you start introducing artificial load on your downstream resources. You can imagine that if you gave what we have right now to some network guy, they would ping it every 500 milliseconds, and then the database people would start yelling at you and all of a sudden you’ve got a mess on your hands. [CLICK]</a:t>
            </a:r>
          </a:p>
        </p:txBody>
      </p:sp>
      <p:sp>
        <p:nvSpPr>
          <p:cNvPr id="4" name="Slide Number Placeholder 3"/>
          <p:cNvSpPr>
            <a:spLocks noGrp="1"/>
          </p:cNvSpPr>
          <p:nvPr>
            <p:ph type="sldNum" sz="quarter" idx="5"/>
          </p:nvPr>
        </p:nvSpPr>
        <p:spPr/>
        <p:txBody>
          <a:bodyPr/>
          <a:lstStyle/>
          <a:p>
            <a:fld id="{BA267ABD-8B57-46E2-BEE5-14E764DA22AF}" type="slidenum">
              <a:rPr lang="en-US" smtClean="0"/>
              <a:t>17</a:t>
            </a:fld>
            <a:endParaRPr lang="en-US"/>
          </a:p>
        </p:txBody>
      </p:sp>
    </p:spTree>
    <p:extLst>
      <p:ext uri="{BB962C8B-B14F-4D97-AF65-F5344CB8AC3E}">
        <p14:creationId xmlns:p14="http://schemas.microsoft.com/office/powerpoint/2010/main" val="2009710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if you’re hitting internal services, and they advertise the same health check logic, a health check request on a top level service can easily have this unintended domino effect if you’re not careful.</a:t>
            </a:r>
          </a:p>
        </p:txBody>
      </p:sp>
      <p:sp>
        <p:nvSpPr>
          <p:cNvPr id="4" name="Slide Number Placeholder 3"/>
          <p:cNvSpPr>
            <a:spLocks noGrp="1"/>
          </p:cNvSpPr>
          <p:nvPr>
            <p:ph type="sldNum" sz="quarter" idx="5"/>
          </p:nvPr>
        </p:nvSpPr>
        <p:spPr/>
        <p:txBody>
          <a:bodyPr/>
          <a:lstStyle/>
          <a:p>
            <a:fld id="{BA267ABD-8B57-46E2-BEE5-14E764DA22AF}" type="slidenum">
              <a:rPr lang="en-US" smtClean="0"/>
              <a:t>18</a:t>
            </a:fld>
            <a:endParaRPr lang="en-US"/>
          </a:p>
        </p:txBody>
      </p:sp>
    </p:spTree>
    <p:extLst>
      <p:ext uri="{BB962C8B-B14F-4D97-AF65-F5344CB8AC3E}">
        <p14:creationId xmlns:p14="http://schemas.microsoft.com/office/powerpoint/2010/main" val="3327989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that’s why at the credit union, in addition to advertising a full health report at health endpoint, we utilize the same infrastructure to run a single check at the heartbeat endpoint – health check options gives you a predicate that lets you only run a subset of all the registered checks. In our case, when we execute a heartbeat check, we only want that name version check that we discussed earlier. </a:t>
            </a:r>
          </a:p>
        </p:txBody>
      </p:sp>
      <p:sp>
        <p:nvSpPr>
          <p:cNvPr id="4" name="Slide Number Placeholder 3"/>
          <p:cNvSpPr>
            <a:spLocks noGrp="1"/>
          </p:cNvSpPr>
          <p:nvPr>
            <p:ph type="sldNum" sz="quarter" idx="5"/>
          </p:nvPr>
        </p:nvSpPr>
        <p:spPr/>
        <p:txBody>
          <a:bodyPr/>
          <a:lstStyle/>
          <a:p>
            <a:fld id="{BA267ABD-8B57-46E2-BEE5-14E764DA22AF}" type="slidenum">
              <a:rPr lang="en-US" smtClean="0"/>
              <a:t>19</a:t>
            </a:fld>
            <a:endParaRPr lang="en-US"/>
          </a:p>
        </p:txBody>
      </p:sp>
    </p:spTree>
    <p:extLst>
      <p:ext uri="{BB962C8B-B14F-4D97-AF65-F5344CB8AC3E}">
        <p14:creationId xmlns:p14="http://schemas.microsoft.com/office/powerpoint/2010/main" val="2789145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kick it off, we’re going to take a second to define health checks. It’s both a concept and a technical term, and we’re going to taking a second to get some definitions out of the way so that everyone is on the same page.</a:t>
            </a:r>
          </a:p>
          <a:p>
            <a:endParaRPr lang="en-US" dirty="0"/>
          </a:p>
          <a:p>
            <a:r>
              <a:rPr lang="en-US" dirty="0"/>
              <a:t>We’ll then look at implementing health checks, building health reports, and ways you can get rich data out of that health report.</a:t>
            </a:r>
          </a:p>
          <a:p>
            <a:endParaRPr lang="en-US" dirty="0"/>
          </a:p>
          <a:p>
            <a:r>
              <a:rPr lang="en-US" dirty="0"/>
              <a:t>Manually monitoring these reports kind of sucks, so we’ll briefly talk about some options for monitoring as well as how we use health checks at the credit union.</a:t>
            </a:r>
          </a:p>
          <a:p>
            <a:endParaRPr lang="en-US" dirty="0"/>
          </a:p>
          <a:p>
            <a:r>
              <a:rPr lang="en-US" dirty="0"/>
              <a:t>I’ll wrap it up by showing you something that you won’t find in the documentation, and if there’s time, we can do a little Q and A [CLICK]</a:t>
            </a:r>
          </a:p>
        </p:txBody>
      </p:sp>
      <p:sp>
        <p:nvSpPr>
          <p:cNvPr id="4" name="Slide Number Placeholder 3"/>
          <p:cNvSpPr>
            <a:spLocks noGrp="1"/>
          </p:cNvSpPr>
          <p:nvPr>
            <p:ph type="sldNum" sz="quarter" idx="5"/>
          </p:nvPr>
        </p:nvSpPr>
        <p:spPr/>
        <p:txBody>
          <a:bodyPr/>
          <a:lstStyle/>
          <a:p>
            <a:fld id="{BA267ABD-8B57-46E2-BEE5-14E764DA22AF}" type="slidenum">
              <a:rPr lang="en-US" smtClean="0"/>
              <a:t>2</a:t>
            </a:fld>
            <a:endParaRPr lang="en-US"/>
          </a:p>
        </p:txBody>
      </p:sp>
    </p:spTree>
    <p:extLst>
      <p:ext uri="{BB962C8B-B14F-4D97-AF65-F5344CB8AC3E}">
        <p14:creationId xmlns:p14="http://schemas.microsoft.com/office/powerpoint/2010/main" val="1664417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1DDC-3EC8-1A35-BD8E-55A30B5114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DBC01-1273-2EAD-31CA-824C2355C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A1371-2642-B78C-DDE4-BFEF93232C69}"/>
              </a:ext>
            </a:extLst>
          </p:cNvPr>
          <p:cNvSpPr>
            <a:spLocks noGrp="1"/>
          </p:cNvSpPr>
          <p:nvPr>
            <p:ph type="body" idx="1"/>
          </p:nvPr>
        </p:nvSpPr>
        <p:spPr/>
        <p:txBody>
          <a:bodyPr/>
          <a:lstStyle/>
          <a:p>
            <a:r>
              <a:rPr lang="en-US" dirty="0"/>
              <a:t>If you’re developing like we do, any check you write should reach out to the heartbeat endpoint of a downstream service, not the health endpoint. This allows you determine availability of the service without triggering a spiderweb of requests. You can also give that endpoint to the your load balancer guys, and they can route traffic based on your response times</a:t>
            </a:r>
          </a:p>
        </p:txBody>
      </p:sp>
      <p:sp>
        <p:nvSpPr>
          <p:cNvPr id="4" name="Slide Number Placeholder 3">
            <a:extLst>
              <a:ext uri="{FF2B5EF4-FFF2-40B4-BE49-F238E27FC236}">
                <a16:creationId xmlns:a16="http://schemas.microsoft.com/office/drawing/2014/main" id="{41F8FABB-965E-E2D7-5089-B3C06A7D644C}"/>
              </a:ext>
            </a:extLst>
          </p:cNvPr>
          <p:cNvSpPr>
            <a:spLocks noGrp="1"/>
          </p:cNvSpPr>
          <p:nvPr>
            <p:ph type="sldNum" sz="quarter" idx="5"/>
          </p:nvPr>
        </p:nvSpPr>
        <p:spPr/>
        <p:txBody>
          <a:bodyPr/>
          <a:lstStyle/>
          <a:p>
            <a:fld id="{BA267ABD-8B57-46E2-BEE5-14E764DA22AF}" type="slidenum">
              <a:rPr lang="en-US" smtClean="0"/>
              <a:t>20</a:t>
            </a:fld>
            <a:endParaRPr lang="en-US"/>
          </a:p>
        </p:txBody>
      </p:sp>
    </p:spTree>
    <p:extLst>
      <p:ext uri="{BB962C8B-B14F-4D97-AF65-F5344CB8AC3E}">
        <p14:creationId xmlns:p14="http://schemas.microsoft.com/office/powerpoint/2010/main" val="1656126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in place, this is a good spot to talk about monitoring</a:t>
            </a:r>
          </a:p>
        </p:txBody>
      </p:sp>
      <p:sp>
        <p:nvSpPr>
          <p:cNvPr id="4" name="Slide Number Placeholder 3"/>
          <p:cNvSpPr>
            <a:spLocks noGrp="1"/>
          </p:cNvSpPr>
          <p:nvPr>
            <p:ph type="sldNum" sz="quarter" idx="5"/>
          </p:nvPr>
        </p:nvSpPr>
        <p:spPr/>
        <p:txBody>
          <a:bodyPr/>
          <a:lstStyle/>
          <a:p>
            <a:fld id="{BA267ABD-8B57-46E2-BEE5-14E764DA22AF}" type="slidenum">
              <a:rPr lang="en-US" smtClean="0"/>
              <a:t>21</a:t>
            </a:fld>
            <a:endParaRPr lang="en-US"/>
          </a:p>
        </p:txBody>
      </p:sp>
    </p:spTree>
    <p:extLst>
      <p:ext uri="{BB962C8B-B14F-4D97-AF65-F5344CB8AC3E}">
        <p14:creationId xmlns:p14="http://schemas.microsoft.com/office/powerpoint/2010/main" val="1852432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when I was putting this presentation together, I was going to walk you through writing a URL ping test in Azure, but I did a little research, and found that they’re going to be shutting this feature down next year. And so I don’t want to show you how to do something, have you build stuff on top of it, only for it to be taken away shortly after you built it. If you want to do it anyway, it’s still available in Application insights right now.</a:t>
            </a:r>
          </a:p>
        </p:txBody>
      </p:sp>
      <p:sp>
        <p:nvSpPr>
          <p:cNvPr id="4" name="Slide Number Placeholder 3"/>
          <p:cNvSpPr>
            <a:spLocks noGrp="1"/>
          </p:cNvSpPr>
          <p:nvPr>
            <p:ph type="sldNum" sz="quarter" idx="5"/>
          </p:nvPr>
        </p:nvSpPr>
        <p:spPr/>
        <p:txBody>
          <a:bodyPr/>
          <a:lstStyle/>
          <a:p>
            <a:fld id="{BA267ABD-8B57-46E2-BEE5-14E764DA22AF}" type="slidenum">
              <a:rPr lang="en-US" smtClean="0"/>
              <a:t>22</a:t>
            </a:fld>
            <a:endParaRPr lang="en-US"/>
          </a:p>
        </p:txBody>
      </p:sp>
    </p:spTree>
    <p:extLst>
      <p:ext uri="{BB962C8B-B14F-4D97-AF65-F5344CB8AC3E}">
        <p14:creationId xmlns:p14="http://schemas.microsoft.com/office/powerpoint/2010/main" val="1293388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remember that </a:t>
            </a:r>
            <a:r>
              <a:rPr lang="en-US" dirty="0" err="1"/>
              <a:t>github</a:t>
            </a:r>
            <a:r>
              <a:rPr lang="en-US" dirty="0"/>
              <a:t> organization that we talked about earlier, </a:t>
            </a:r>
            <a:r>
              <a:rPr lang="en-US" dirty="0" err="1"/>
              <a:t>Xabril</a:t>
            </a:r>
            <a:r>
              <a:rPr lang="en-US" dirty="0"/>
              <a:t>?</a:t>
            </a:r>
          </a:p>
          <a:p>
            <a:endParaRPr lang="en-US" dirty="0"/>
          </a:p>
          <a:p>
            <a:r>
              <a:rPr lang="en-US" dirty="0"/>
              <a:t>Well, they have a health checks UI project that you can self host. In the project’s configuration, you give it a collection of </a:t>
            </a:r>
            <a:r>
              <a:rPr lang="en-US" dirty="0" err="1"/>
              <a:t>urls</a:t>
            </a:r>
            <a:r>
              <a:rPr lang="en-US" dirty="0"/>
              <a:t>, and at a interval, you specify, they’ll execute it. Results are stored in a database so you can see history, and if you configure the web hooks, there’s an option to be notified by Teams, Slack, or an Azure function when a failure response comes back. They also have a docker image if you want to run it that way. [CLICK]</a:t>
            </a:r>
          </a:p>
        </p:txBody>
      </p:sp>
      <p:sp>
        <p:nvSpPr>
          <p:cNvPr id="4" name="Slide Number Placeholder 3"/>
          <p:cNvSpPr>
            <a:spLocks noGrp="1"/>
          </p:cNvSpPr>
          <p:nvPr>
            <p:ph type="sldNum" sz="quarter" idx="5"/>
          </p:nvPr>
        </p:nvSpPr>
        <p:spPr/>
        <p:txBody>
          <a:bodyPr/>
          <a:lstStyle/>
          <a:p>
            <a:fld id="{BA267ABD-8B57-46E2-BEE5-14E764DA22AF}" type="slidenum">
              <a:rPr lang="en-US" smtClean="0"/>
              <a:t>23</a:t>
            </a:fld>
            <a:endParaRPr lang="en-US"/>
          </a:p>
        </p:txBody>
      </p:sp>
    </p:spTree>
    <p:extLst>
      <p:ext uri="{BB962C8B-B14F-4D97-AF65-F5344CB8AC3E}">
        <p14:creationId xmlns:p14="http://schemas.microsoft.com/office/powerpoint/2010/main" val="1000812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one problem with these two solutions – The URL you give them is almost always behind a load balancer of some kind. </a:t>
            </a:r>
            <a:br>
              <a:rPr lang="en-US" dirty="0"/>
            </a:br>
            <a:br>
              <a:rPr lang="en-US" dirty="0"/>
            </a:br>
            <a:r>
              <a:rPr lang="en-US" dirty="0"/>
              <a:t>So this isn’t a problem if you only have one instance behind the load balancer – [CLICK]</a:t>
            </a:r>
          </a:p>
        </p:txBody>
      </p:sp>
      <p:sp>
        <p:nvSpPr>
          <p:cNvPr id="4" name="Slide Number Placeholder 3"/>
          <p:cNvSpPr>
            <a:spLocks noGrp="1"/>
          </p:cNvSpPr>
          <p:nvPr>
            <p:ph type="sldNum" sz="quarter" idx="5"/>
          </p:nvPr>
        </p:nvSpPr>
        <p:spPr/>
        <p:txBody>
          <a:bodyPr/>
          <a:lstStyle/>
          <a:p>
            <a:fld id="{BA267ABD-8B57-46E2-BEE5-14E764DA22AF}" type="slidenum">
              <a:rPr lang="en-US" smtClean="0"/>
              <a:t>24</a:t>
            </a:fld>
            <a:endParaRPr lang="en-US"/>
          </a:p>
        </p:txBody>
      </p:sp>
    </p:spTree>
    <p:extLst>
      <p:ext uri="{BB962C8B-B14F-4D97-AF65-F5344CB8AC3E}">
        <p14:creationId xmlns:p14="http://schemas.microsoft.com/office/powerpoint/2010/main" val="1185331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A5AA-2332-82D8-823F-A7903DADD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8F5E8-C0B8-8BBB-C068-8DEA2E7559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F9E5F2-0500-0538-AE28-64A83CAB6B93}"/>
              </a:ext>
            </a:extLst>
          </p:cNvPr>
          <p:cNvSpPr>
            <a:spLocks noGrp="1"/>
          </p:cNvSpPr>
          <p:nvPr>
            <p:ph type="body" idx="1"/>
          </p:nvPr>
        </p:nvSpPr>
        <p:spPr/>
        <p:txBody>
          <a:bodyPr/>
          <a:lstStyle/>
          <a:p>
            <a:r>
              <a:rPr lang="en-US" dirty="0"/>
              <a:t>But what if you have two?</a:t>
            </a:r>
          </a:p>
          <a:p>
            <a:endParaRPr lang="en-US" dirty="0"/>
          </a:p>
          <a:p>
            <a:r>
              <a:rPr lang="en-US" dirty="0"/>
              <a:t>Well, you can do something with the host header, or put a custom routing rule in that allows you to target a specific box if you match a certain pattern – but all of these choices still have the same problem – you’re introducing artificial load on your service when you don’t need to.</a:t>
            </a:r>
          </a:p>
        </p:txBody>
      </p:sp>
      <p:sp>
        <p:nvSpPr>
          <p:cNvPr id="4" name="Slide Number Placeholder 3">
            <a:extLst>
              <a:ext uri="{FF2B5EF4-FFF2-40B4-BE49-F238E27FC236}">
                <a16:creationId xmlns:a16="http://schemas.microsoft.com/office/drawing/2014/main" id="{BBB50929-2EF7-9D55-9687-AC8DCD7A405D}"/>
              </a:ext>
            </a:extLst>
          </p:cNvPr>
          <p:cNvSpPr>
            <a:spLocks noGrp="1"/>
          </p:cNvSpPr>
          <p:nvPr>
            <p:ph type="sldNum" sz="quarter" idx="5"/>
          </p:nvPr>
        </p:nvSpPr>
        <p:spPr/>
        <p:txBody>
          <a:bodyPr/>
          <a:lstStyle/>
          <a:p>
            <a:fld id="{BA267ABD-8B57-46E2-BEE5-14E764DA22AF}" type="slidenum">
              <a:rPr lang="en-US" smtClean="0"/>
              <a:t>25</a:t>
            </a:fld>
            <a:endParaRPr lang="en-US"/>
          </a:p>
        </p:txBody>
      </p:sp>
    </p:spTree>
    <p:extLst>
      <p:ext uri="{BB962C8B-B14F-4D97-AF65-F5344CB8AC3E}">
        <p14:creationId xmlns:p14="http://schemas.microsoft.com/office/powerpoint/2010/main" val="3372139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health check publishers come into play. When you register this with dependency injection, every 30 seconds a background worker will run, generate a full health report, instantiate your publisher and call your </a:t>
            </a:r>
            <a:r>
              <a:rPr lang="en-US" dirty="0" err="1"/>
              <a:t>PublishAsync</a:t>
            </a:r>
            <a:r>
              <a:rPr lang="en-US" dirty="0"/>
              <a:t> method. From there it’s on you to send it wherever you see fit, however you see fit. The 30 seconds is configurable, and like with the endpoints, there’s predicate so that you have the option of running a subset of registered checks. [CLICK]</a:t>
            </a:r>
          </a:p>
          <a:p>
            <a:endParaRPr lang="en-US" dirty="0"/>
          </a:p>
          <a:p>
            <a:r>
              <a:rPr lang="en-US" dirty="0"/>
              <a:t>At the credit union, we implemented a logging health check publisher. By sending reports through the logging system, we flex all the existing infrastructure that’s in place for normal application logging - and because of that, we get alerting and historical analysis for free. [CLICK]</a:t>
            </a:r>
          </a:p>
        </p:txBody>
      </p:sp>
      <p:sp>
        <p:nvSpPr>
          <p:cNvPr id="4" name="Slide Number Placeholder 3"/>
          <p:cNvSpPr>
            <a:spLocks noGrp="1"/>
          </p:cNvSpPr>
          <p:nvPr>
            <p:ph type="sldNum" sz="quarter" idx="5"/>
          </p:nvPr>
        </p:nvSpPr>
        <p:spPr/>
        <p:txBody>
          <a:bodyPr/>
          <a:lstStyle/>
          <a:p>
            <a:fld id="{BA267ABD-8B57-46E2-BEE5-14E764DA22AF}" type="slidenum">
              <a:rPr lang="en-US" smtClean="0"/>
              <a:t>26</a:t>
            </a:fld>
            <a:endParaRPr lang="en-US"/>
          </a:p>
        </p:txBody>
      </p:sp>
    </p:spTree>
    <p:extLst>
      <p:ext uri="{BB962C8B-B14F-4D97-AF65-F5344CB8AC3E}">
        <p14:creationId xmlns:p14="http://schemas.microsoft.com/office/powerpoint/2010/main" val="2017576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cool stuff right? I mean that’s not a lot of effort required on your part to get started here.</a:t>
            </a:r>
          </a:p>
          <a:p>
            <a:r>
              <a:rPr lang="en-US" dirty="0"/>
              <a:t>But here’s something interesting. [CLICK]</a:t>
            </a:r>
          </a:p>
          <a:p>
            <a:endParaRPr lang="en-US" dirty="0"/>
          </a:p>
          <a:p>
            <a:r>
              <a:rPr lang="en-US" dirty="0"/>
              <a:t>All of this stuff is defined in the </a:t>
            </a:r>
            <a:r>
              <a:rPr lang="en-US" dirty="0" err="1"/>
              <a:t>Microsoft.Extensions.Diagnostics.HealthChecks</a:t>
            </a:r>
            <a:r>
              <a:rPr lang="en-US" dirty="0"/>
              <a:t> package. </a:t>
            </a:r>
          </a:p>
          <a:p>
            <a:endParaRPr lang="en-US" dirty="0"/>
          </a:p>
          <a:p>
            <a:r>
              <a:rPr lang="en-US" dirty="0"/>
              <a:t>If we open it up and see what it requires – you’ll notice there’s nothing in there about </a:t>
            </a:r>
            <a:r>
              <a:rPr lang="en-US" dirty="0" err="1"/>
              <a:t>ASP.Net</a:t>
            </a:r>
            <a:r>
              <a:rPr lang="en-US" dirty="0"/>
              <a:t> </a:t>
            </a:r>
          </a:p>
          <a:p>
            <a:endParaRPr lang="en-US" dirty="0"/>
          </a:p>
          <a:p>
            <a:r>
              <a:rPr lang="en-US" dirty="0"/>
              <a:t>Which means we can use this in our console apps and windows services.  Windows services are long running just like web applications, so they can make use of the health check publisher just like web </a:t>
            </a:r>
            <a:r>
              <a:rPr lang="en-US" dirty="0" err="1"/>
              <a:t>apis</a:t>
            </a:r>
            <a:r>
              <a:rPr lang="en-US" dirty="0"/>
              <a:t> can.</a:t>
            </a:r>
          </a:p>
          <a:p>
            <a:endParaRPr lang="en-US" dirty="0"/>
          </a:p>
          <a:p>
            <a:r>
              <a:rPr lang="en-US" dirty="0"/>
              <a:t>Console apps are a one and done kind of thing, but we can use them to verify connectivity to our downstream resources. [CLICK]</a:t>
            </a:r>
          </a:p>
        </p:txBody>
      </p:sp>
      <p:sp>
        <p:nvSpPr>
          <p:cNvPr id="4" name="Slide Number Placeholder 3"/>
          <p:cNvSpPr>
            <a:spLocks noGrp="1"/>
          </p:cNvSpPr>
          <p:nvPr>
            <p:ph type="sldNum" sz="quarter" idx="5"/>
          </p:nvPr>
        </p:nvSpPr>
        <p:spPr/>
        <p:txBody>
          <a:bodyPr/>
          <a:lstStyle/>
          <a:p>
            <a:fld id="{BA267ABD-8B57-46E2-BEE5-14E764DA22AF}" type="slidenum">
              <a:rPr lang="en-US" smtClean="0"/>
              <a:t>27</a:t>
            </a:fld>
            <a:endParaRPr lang="en-US"/>
          </a:p>
        </p:txBody>
      </p:sp>
    </p:spTree>
    <p:extLst>
      <p:ext uri="{BB962C8B-B14F-4D97-AF65-F5344CB8AC3E}">
        <p14:creationId xmlns:p14="http://schemas.microsoft.com/office/powerpoint/2010/main" val="2904528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you have to do is just look for an argument flag before running your application.</a:t>
            </a:r>
          </a:p>
          <a:p>
            <a:endParaRPr lang="en-US" dirty="0"/>
          </a:p>
          <a:p>
            <a:r>
              <a:rPr lang="en-US" dirty="0"/>
              <a:t>If you get that flag, just resolve the health check service, get a health report, write it out, and exit.</a:t>
            </a:r>
          </a:p>
          <a:p>
            <a:endParaRPr lang="en-US" dirty="0"/>
          </a:p>
          <a:p>
            <a:r>
              <a:rPr lang="en-US" dirty="0"/>
              <a:t>Here at the credit union, all of our applications support this feature – APIs, windows services, and console apps. Because of that, our deployment pipelines can execute a health check on the prospective version of the code on the box while the prior version is still running. Remember, in </a:t>
            </a:r>
            <a:r>
              <a:rPr lang="en-US" dirty="0" err="1"/>
              <a:t>.Net</a:t>
            </a:r>
            <a:r>
              <a:rPr lang="en-US" dirty="0"/>
              <a:t> core, everything is a console app, even web applications. If the health check fails, we abort the deployment, and end users are none the wiser. But if it passes, we have a much higher level of confidence that the new version is going to function as intended, and we can proceed with the deployment. [CLICK]</a:t>
            </a:r>
          </a:p>
        </p:txBody>
      </p:sp>
      <p:sp>
        <p:nvSpPr>
          <p:cNvPr id="4" name="Slide Number Placeholder 3"/>
          <p:cNvSpPr>
            <a:spLocks noGrp="1"/>
          </p:cNvSpPr>
          <p:nvPr>
            <p:ph type="sldNum" sz="quarter" idx="5"/>
          </p:nvPr>
        </p:nvSpPr>
        <p:spPr/>
        <p:txBody>
          <a:bodyPr/>
          <a:lstStyle/>
          <a:p>
            <a:fld id="{BA267ABD-8B57-46E2-BEE5-14E764DA22AF}" type="slidenum">
              <a:rPr lang="en-US" smtClean="0"/>
              <a:t>28</a:t>
            </a:fld>
            <a:endParaRPr lang="en-US"/>
          </a:p>
        </p:txBody>
      </p:sp>
    </p:spTree>
    <p:extLst>
      <p:ext uri="{BB962C8B-B14F-4D97-AF65-F5344CB8AC3E}">
        <p14:creationId xmlns:p14="http://schemas.microsoft.com/office/powerpoint/2010/main" val="2853334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leave you with some links to check out – there’s a lot to read in the official documentation, and even more in </a:t>
            </a:r>
            <a:r>
              <a:rPr lang="en-US" dirty="0" err="1"/>
              <a:t>Xabaril’s</a:t>
            </a:r>
            <a:r>
              <a:rPr lang="en-US" dirty="0"/>
              <a:t> project on </a:t>
            </a:r>
            <a:r>
              <a:rPr lang="en-US" dirty="0" err="1"/>
              <a:t>github</a:t>
            </a:r>
            <a:r>
              <a:rPr lang="en-US" dirty="0"/>
              <a:t>. I know it’s a little old, but check out the original announcement post – all the concepts in there are still relevant today.</a:t>
            </a:r>
          </a:p>
          <a:p>
            <a:endParaRPr lang="en-US" dirty="0"/>
          </a:p>
          <a:p>
            <a:r>
              <a:rPr lang="en-US" dirty="0"/>
              <a:t>I know we’re living in the age of AI where you can ask a question and get a direct answer, but stack overflow, developer blogs, YouTube, and a good old google search are your friend. </a:t>
            </a:r>
          </a:p>
          <a:p>
            <a:endParaRPr lang="en-US" dirty="0"/>
          </a:p>
        </p:txBody>
      </p:sp>
      <p:sp>
        <p:nvSpPr>
          <p:cNvPr id="4" name="Slide Number Placeholder 3"/>
          <p:cNvSpPr>
            <a:spLocks noGrp="1"/>
          </p:cNvSpPr>
          <p:nvPr>
            <p:ph type="sldNum" sz="quarter" idx="5"/>
          </p:nvPr>
        </p:nvSpPr>
        <p:spPr/>
        <p:txBody>
          <a:bodyPr/>
          <a:lstStyle/>
          <a:p>
            <a:fld id="{BA267ABD-8B57-46E2-BEE5-14E764DA22AF}" type="slidenum">
              <a:rPr lang="en-US" smtClean="0"/>
              <a:t>29</a:t>
            </a:fld>
            <a:endParaRPr lang="en-US"/>
          </a:p>
        </p:txBody>
      </p:sp>
    </p:spTree>
    <p:extLst>
      <p:ext uri="{BB962C8B-B14F-4D97-AF65-F5344CB8AC3E}">
        <p14:creationId xmlns:p14="http://schemas.microsoft.com/office/powerpoint/2010/main" val="422522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who am I? As I said before, my name is Matthew Thomas </a:t>
            </a:r>
          </a:p>
          <a:p>
            <a:r>
              <a:rPr lang="en-US" dirty="0"/>
              <a:t>And for the last 7 and a half years I’ve worked at Security Service as a DevOps SME and </a:t>
            </a:r>
            <a:r>
              <a:rPr lang="en-US" dirty="0" err="1"/>
              <a:t>.Net</a:t>
            </a:r>
            <a:r>
              <a:rPr lang="en-US" dirty="0"/>
              <a:t> developer. I created and maintain our build and deployment pipelines in Azure DevOps, led modernization efforts for several high traffic web services, and am the primary developer on the services which will allow us to offer Zelle to the membership. Don’t quote me this, but I think the public facing bits will be out closer to the end of the year.</a:t>
            </a:r>
          </a:p>
          <a:p>
            <a:r>
              <a:rPr lang="en-US" dirty="0"/>
              <a:t>In my personal life, I have two daughters, and I enjoy Scuba diving. Due to the drought, I don’t get to go as often as I like, but this weekend I’m going to the Valhalla missile silo in Abilene. it is something I really enjoy doing, and I think everyone should try at least once.</a:t>
            </a:r>
          </a:p>
          <a:p>
            <a:r>
              <a:rPr lang="en-US" dirty="0"/>
              <a:t>[CLICK]</a:t>
            </a:r>
          </a:p>
        </p:txBody>
      </p:sp>
      <p:sp>
        <p:nvSpPr>
          <p:cNvPr id="4" name="Slide Number Placeholder 3"/>
          <p:cNvSpPr>
            <a:spLocks noGrp="1"/>
          </p:cNvSpPr>
          <p:nvPr>
            <p:ph type="sldNum" sz="quarter" idx="5"/>
          </p:nvPr>
        </p:nvSpPr>
        <p:spPr/>
        <p:txBody>
          <a:bodyPr/>
          <a:lstStyle/>
          <a:p>
            <a:fld id="{BA267ABD-8B57-46E2-BEE5-14E764DA22AF}" type="slidenum">
              <a:rPr lang="en-US" smtClean="0"/>
              <a:t>3</a:t>
            </a:fld>
            <a:endParaRPr lang="en-US"/>
          </a:p>
        </p:txBody>
      </p:sp>
    </p:spTree>
    <p:extLst>
      <p:ext uri="{BB962C8B-B14F-4D97-AF65-F5344CB8AC3E}">
        <p14:creationId xmlns:p14="http://schemas.microsoft.com/office/powerpoint/2010/main" val="505365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ADCF6-A5C9-E4A1-969E-399903498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3FF37-96D1-4433-8CA0-7B7A78F9F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AD6ADE-6ECC-734A-F928-D385B7A493C7}"/>
              </a:ext>
            </a:extLst>
          </p:cNvPr>
          <p:cNvSpPr>
            <a:spLocks noGrp="1"/>
          </p:cNvSpPr>
          <p:nvPr>
            <p:ph type="body" idx="1"/>
          </p:nvPr>
        </p:nvSpPr>
        <p:spPr/>
        <p:txBody>
          <a:bodyPr/>
          <a:lstStyle/>
          <a:p>
            <a:r>
              <a:rPr lang="en-US" dirty="0"/>
              <a:t>And with that, I’ll end it here, I know this was a bit shorter than the hour we’ve been allocated - but like I stated at the beginning this is a pretty easy concept to implement. </a:t>
            </a:r>
          </a:p>
          <a:p>
            <a:endParaRPr lang="en-US" dirty="0"/>
          </a:p>
          <a:p>
            <a:r>
              <a:rPr lang="en-US" dirty="0"/>
              <a:t>So, I’ll open it up for questions</a:t>
            </a:r>
          </a:p>
        </p:txBody>
      </p:sp>
      <p:sp>
        <p:nvSpPr>
          <p:cNvPr id="4" name="Slide Number Placeholder 3">
            <a:extLst>
              <a:ext uri="{FF2B5EF4-FFF2-40B4-BE49-F238E27FC236}">
                <a16:creationId xmlns:a16="http://schemas.microsoft.com/office/drawing/2014/main" id="{EE6FF5A3-6B4A-3144-5142-84B8FFB8CD65}"/>
              </a:ext>
            </a:extLst>
          </p:cNvPr>
          <p:cNvSpPr>
            <a:spLocks noGrp="1"/>
          </p:cNvSpPr>
          <p:nvPr>
            <p:ph type="sldNum" sz="quarter" idx="5"/>
          </p:nvPr>
        </p:nvSpPr>
        <p:spPr/>
        <p:txBody>
          <a:bodyPr/>
          <a:lstStyle/>
          <a:p>
            <a:fld id="{BA267ABD-8B57-46E2-BEE5-14E764DA22AF}" type="slidenum">
              <a:rPr lang="en-US" smtClean="0"/>
              <a:t>30</a:t>
            </a:fld>
            <a:endParaRPr lang="en-US"/>
          </a:p>
        </p:txBody>
      </p:sp>
    </p:spTree>
    <p:extLst>
      <p:ext uri="{BB962C8B-B14F-4D97-AF65-F5344CB8AC3E}">
        <p14:creationId xmlns:p14="http://schemas.microsoft.com/office/powerpoint/2010/main" val="1110997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that health checks are both a concept and a technical term – so let’s talk about it as a concept first.</a:t>
            </a:r>
          </a:p>
          <a:p>
            <a:endParaRPr lang="en-US" dirty="0"/>
          </a:p>
          <a:p>
            <a:r>
              <a:rPr lang="en-US" sz="1200" b="0" i="0" kern="1200" dirty="0">
                <a:solidFill>
                  <a:schemeClr val="tx1"/>
                </a:solidFill>
                <a:effectLst/>
                <a:latin typeface="+mn-lt"/>
                <a:ea typeface="+mn-ea"/>
                <a:cs typeface="+mn-cs"/>
              </a:rPr>
              <a:t>When developing web applications, health checks allow you to inquire about the status of your application. They help ensure that your services are not just running, but running </a:t>
            </a:r>
            <a:r>
              <a:rPr lang="en-US" sz="1200" b="0" i="1" kern="1200" dirty="0">
                <a:solidFill>
                  <a:schemeClr val="tx1"/>
                </a:solidFill>
                <a:effectLst/>
                <a:latin typeface="+mn-lt"/>
                <a:ea typeface="+mn-ea"/>
                <a:cs typeface="+mn-cs"/>
              </a:rPr>
              <a:t>well</a:t>
            </a:r>
            <a:r>
              <a:rPr lang="en-US" sz="1200" b="0" i="0" kern="1200" dirty="0">
                <a:solidFill>
                  <a:schemeClr val="tx1"/>
                </a:solidFill>
                <a:effectLst/>
                <a:latin typeface="+mn-lt"/>
                <a:ea typeface="+mn-ea"/>
                <a:cs typeface="+mn-cs"/>
              </a:rPr>
              <a:t>. [CLICK]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take a look at this weather API. We’ve deployed it to production, the swagger page comes up, so everything’s good, time to go home, right?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Maybe…..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trained eye will see that this service has, at a minimum, two extra dependencies that we’re not sure are functional.</a:t>
            </a:r>
          </a:p>
          <a:p>
            <a:r>
              <a:rPr lang="en-US" sz="1200" b="0" i="0" kern="1200" dirty="0">
                <a:solidFill>
                  <a:schemeClr val="tx1"/>
                </a:solidFill>
                <a:effectLst/>
                <a:latin typeface="+mn-lt"/>
                <a:ea typeface="+mn-ea"/>
                <a:cs typeface="+mn-cs"/>
              </a:rPr>
              <a:t>The first one should be pretty obvious [CLICK] – it’s the service we’re fronting. We’re not the authority for weather forecasts – another service is. We query it, add some value, and return a response. So, we have a couple questions that need answering.</a:t>
            </a:r>
          </a:p>
          <a:p>
            <a:pPr marL="171450" indent="-171450">
              <a:buFontTx/>
              <a:buChar char="-"/>
            </a:pPr>
            <a:r>
              <a:rPr lang="en-US" sz="1200" b="0" i="0" kern="1200" dirty="0">
                <a:solidFill>
                  <a:schemeClr val="tx1"/>
                </a:solidFill>
                <a:effectLst/>
                <a:latin typeface="+mn-lt"/>
                <a:ea typeface="+mn-ea"/>
                <a:cs typeface="+mn-cs"/>
              </a:rPr>
              <a:t>First and foremost, did the network people open a port so that our server can talk to their service? We can do everything right in code, but if we’re getting blocked at the network level, we don’t have a product.</a:t>
            </a:r>
          </a:p>
          <a:p>
            <a:pPr marL="171450" indent="-171450">
              <a:buFontTx/>
              <a:buChar char="-"/>
            </a:pPr>
            <a:r>
              <a:rPr lang="en-US" sz="1200" b="0" i="0" kern="1200" dirty="0">
                <a:solidFill>
                  <a:schemeClr val="tx1"/>
                </a:solidFill>
                <a:effectLst/>
                <a:latin typeface="+mn-lt"/>
                <a:ea typeface="+mn-ea"/>
                <a:cs typeface="+mn-cs"/>
              </a:rPr>
              <a:t>And even if we can communicate with them, the credentials we use to authenticate with their service - those are still good, right? Because nobody ever fat fingers an </a:t>
            </a:r>
            <a:r>
              <a:rPr lang="en-US" sz="1200" b="0" i="0" kern="1200" dirty="0" err="1">
                <a:solidFill>
                  <a:schemeClr val="tx1"/>
                </a:solidFill>
                <a:effectLst/>
                <a:latin typeface="+mn-lt"/>
                <a:ea typeface="+mn-ea"/>
                <a:cs typeface="+mn-cs"/>
              </a:rPr>
              <a:t>api</a:t>
            </a:r>
            <a:r>
              <a:rPr lang="en-US" sz="1200" b="0" i="0" kern="1200" dirty="0">
                <a:solidFill>
                  <a:schemeClr val="tx1"/>
                </a:solidFill>
                <a:effectLst/>
                <a:latin typeface="+mn-lt"/>
                <a:ea typeface="+mn-ea"/>
                <a:cs typeface="+mn-cs"/>
              </a:rPr>
              <a:t> key ….right? RIGHT?</a:t>
            </a:r>
          </a:p>
          <a:p>
            <a:pPr marL="171450" indent="-171450">
              <a:buFontTx/>
              <a:buChar char="-"/>
            </a:pPr>
            <a:r>
              <a:rPr lang="en-US" sz="1200" b="0" i="0" kern="1200" dirty="0">
                <a:solidFill>
                  <a:schemeClr val="tx1"/>
                </a:solidFill>
                <a:effectLst/>
                <a:latin typeface="+mn-lt"/>
                <a:ea typeface="+mn-ea"/>
                <a:cs typeface="+mn-cs"/>
              </a:rPr>
              <a:t>And assuming that’s all good, are they honoring their SLA, or is every request to them timing out? [CLICK]</a:t>
            </a:r>
          </a:p>
          <a:p>
            <a:pPr marL="0" indent="0">
              <a:buFontTx/>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A267ABD-8B57-46E2-BEE5-14E764DA22AF}" type="slidenum">
              <a:rPr lang="en-US" smtClean="0"/>
              <a:t>4</a:t>
            </a:fld>
            <a:endParaRPr lang="en-US"/>
          </a:p>
        </p:txBody>
      </p:sp>
    </p:spTree>
    <p:extLst>
      <p:ext uri="{BB962C8B-B14F-4D97-AF65-F5344CB8AC3E}">
        <p14:creationId xmlns:p14="http://schemas.microsoft.com/office/powerpoint/2010/main" val="4042410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D9752-3A7A-3B57-3CC7-B3669E05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6DF83-E94D-340E-5C6B-BBEAC2FF1E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947DF-6460-4CEF-301E-A20F67DCEA07}"/>
              </a:ext>
            </a:extLst>
          </p:cNvPr>
          <p:cNvSpPr>
            <a:spLocks noGrp="1"/>
          </p:cNvSpPr>
          <p:nvPr>
            <p:ph type="body" idx="1"/>
          </p:nvPr>
        </p:nvSpPr>
        <p:spPr/>
        <p:txBody>
          <a:bodyPr/>
          <a:lstStyle/>
          <a:p>
            <a:pPr marL="0" indent="0">
              <a:buFontTx/>
              <a:buNone/>
            </a:pPr>
            <a:r>
              <a:rPr lang="en-US" sz="1200" b="0" i="0" kern="1200" dirty="0">
                <a:solidFill>
                  <a:schemeClr val="tx1"/>
                </a:solidFill>
                <a:effectLst/>
                <a:latin typeface="+mn-lt"/>
                <a:ea typeface="+mn-ea"/>
                <a:cs typeface="+mn-cs"/>
              </a:rPr>
              <a:t>The other dependency we’re taking on is less obvious, but equally important, and that’s our authentication service.</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If we are requiring users of our service to authenticate – and we can’t verify their presented credentials – that’s a problem. [CLICK]</a:t>
            </a:r>
          </a:p>
        </p:txBody>
      </p:sp>
      <p:sp>
        <p:nvSpPr>
          <p:cNvPr id="4" name="Slide Number Placeholder 3">
            <a:extLst>
              <a:ext uri="{FF2B5EF4-FFF2-40B4-BE49-F238E27FC236}">
                <a16:creationId xmlns:a16="http://schemas.microsoft.com/office/drawing/2014/main" id="{68177306-DAC0-ECFA-E536-58A06C6AF62F}"/>
              </a:ext>
            </a:extLst>
          </p:cNvPr>
          <p:cNvSpPr>
            <a:spLocks noGrp="1"/>
          </p:cNvSpPr>
          <p:nvPr>
            <p:ph type="sldNum" sz="quarter" idx="5"/>
          </p:nvPr>
        </p:nvSpPr>
        <p:spPr/>
        <p:txBody>
          <a:bodyPr/>
          <a:lstStyle/>
          <a:p>
            <a:fld id="{BA267ABD-8B57-46E2-BEE5-14E764DA22AF}" type="slidenum">
              <a:rPr lang="en-US" smtClean="0"/>
              <a:t>5</a:t>
            </a:fld>
            <a:endParaRPr lang="en-US"/>
          </a:p>
        </p:txBody>
      </p:sp>
    </p:spTree>
    <p:extLst>
      <p:ext uri="{BB962C8B-B14F-4D97-AF65-F5344CB8AC3E}">
        <p14:creationId xmlns:p14="http://schemas.microsoft.com/office/powerpoint/2010/main" val="925158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0F4C3-7A04-683A-641D-A0B3600FD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94C90-8E73-D37B-10B7-78A9B607D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BC105-CEA0-CDD4-EA53-CADE0AAA0C31}"/>
              </a:ext>
            </a:extLst>
          </p:cNvPr>
          <p:cNvSpPr>
            <a:spLocks noGrp="1"/>
          </p:cNvSpPr>
          <p:nvPr>
            <p:ph type="body" idx="1"/>
          </p:nvPr>
        </p:nvSpPr>
        <p:spPr/>
        <p:txBody>
          <a:bodyPr/>
          <a:lstStyle/>
          <a:p>
            <a:pPr marL="0" indent="0">
              <a:buFontTx/>
              <a:buNone/>
            </a:pPr>
            <a:r>
              <a:rPr lang="en-US" sz="1200" b="0" i="0" kern="1200" dirty="0">
                <a:solidFill>
                  <a:schemeClr val="tx1"/>
                </a:solidFill>
                <a:effectLst/>
                <a:latin typeface="+mn-lt"/>
                <a:ea typeface="+mn-ea"/>
                <a:cs typeface="+mn-cs"/>
              </a:rPr>
              <a:t>And so health checks the concept attempts to answer the question:</a:t>
            </a:r>
          </a:p>
          <a:p>
            <a:pPr marL="0" indent="0">
              <a:buFontTx/>
              <a:buNone/>
            </a:pPr>
            <a:r>
              <a:rPr lang="en-US" sz="1200" b="0" i="0" kern="1200" dirty="0">
                <a:solidFill>
                  <a:schemeClr val="tx1"/>
                </a:solidFill>
                <a:effectLst/>
                <a:latin typeface="+mn-lt"/>
                <a:ea typeface="+mn-ea"/>
                <a:cs typeface="+mn-cs"/>
              </a:rPr>
              <a:t>For every dependency in this application, can we actually use it? [CLICK]</a:t>
            </a:r>
          </a:p>
        </p:txBody>
      </p:sp>
      <p:sp>
        <p:nvSpPr>
          <p:cNvPr id="4" name="Slide Number Placeholder 3">
            <a:extLst>
              <a:ext uri="{FF2B5EF4-FFF2-40B4-BE49-F238E27FC236}">
                <a16:creationId xmlns:a16="http://schemas.microsoft.com/office/drawing/2014/main" id="{799F9180-A393-BB8D-4A55-DE23DA3D0AF4}"/>
              </a:ext>
            </a:extLst>
          </p:cNvPr>
          <p:cNvSpPr>
            <a:spLocks noGrp="1"/>
          </p:cNvSpPr>
          <p:nvPr>
            <p:ph type="sldNum" sz="quarter" idx="5"/>
          </p:nvPr>
        </p:nvSpPr>
        <p:spPr/>
        <p:txBody>
          <a:bodyPr/>
          <a:lstStyle/>
          <a:p>
            <a:fld id="{BA267ABD-8B57-46E2-BEE5-14E764DA22AF}" type="slidenum">
              <a:rPr lang="en-US" smtClean="0"/>
              <a:t>6</a:t>
            </a:fld>
            <a:endParaRPr lang="en-US"/>
          </a:p>
        </p:txBody>
      </p:sp>
    </p:spTree>
    <p:extLst>
      <p:ext uri="{BB962C8B-B14F-4D97-AF65-F5344CB8AC3E}">
        <p14:creationId xmlns:p14="http://schemas.microsoft.com/office/powerpoint/2010/main" val="3284529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that leads us to health checks the technical term.</a:t>
            </a:r>
          </a:p>
          <a:p>
            <a:endParaRPr lang="en-US" dirty="0"/>
          </a:p>
          <a:p>
            <a:r>
              <a:rPr lang="en-US" dirty="0"/>
              <a:t>A health check, as it pertains to </a:t>
            </a:r>
            <a:r>
              <a:rPr lang="en-US" dirty="0" err="1"/>
              <a:t>.Net</a:t>
            </a:r>
            <a:r>
              <a:rPr lang="en-US" dirty="0"/>
              <a:t>, is a class that checks the status of a single logical dependency. It implements </a:t>
            </a:r>
            <a:r>
              <a:rPr lang="en-US" dirty="0" err="1"/>
              <a:t>IHealthCheck</a:t>
            </a:r>
            <a:r>
              <a:rPr lang="en-US" dirty="0"/>
              <a:t>, which has a single function, </a:t>
            </a:r>
            <a:r>
              <a:rPr lang="en-US" dirty="0" err="1"/>
              <a:t>CheckHealthAsync</a:t>
            </a:r>
            <a:r>
              <a:rPr lang="en-US" dirty="0"/>
              <a:t>. This function returns a Task of </a:t>
            </a:r>
            <a:r>
              <a:rPr lang="en-US" dirty="0" err="1"/>
              <a:t>HealthCheckResult</a:t>
            </a:r>
            <a:r>
              <a:rPr lang="en-US" dirty="0"/>
              <a:t>.</a:t>
            </a:r>
          </a:p>
          <a:p>
            <a:r>
              <a:rPr lang="en-US" dirty="0"/>
              <a:t>We’ll expand on this in a minute, but a health check result [CLICK] is either healthy, degraded, or unhealthy.</a:t>
            </a:r>
          </a:p>
          <a:p>
            <a:endParaRPr lang="en-US" dirty="0"/>
          </a:p>
          <a:p>
            <a:r>
              <a:rPr lang="en-US" sz="1200" b="0" i="0" kern="1200" dirty="0">
                <a:solidFill>
                  <a:schemeClr val="tx1"/>
                </a:solidFill>
                <a:effectLst/>
                <a:latin typeface="+mn-lt"/>
                <a:ea typeface="+mn-ea"/>
                <a:cs typeface="+mn-cs"/>
              </a:rPr>
              <a:t>And it’s up to you, the developer, to define the conditions that will yield a healthy, degraded, or unhealthy result - based on what 'normal' looks like for the thing you’re checking.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practice, most things are either healthy or unhealthy – degraded is usually reserved for when a dependency exceeds its SLA. A good example would be when a database query executes successfully, but it just took too long to return the result [CLICK]</a:t>
            </a:r>
            <a:endParaRPr lang="en-US" dirty="0"/>
          </a:p>
        </p:txBody>
      </p:sp>
      <p:sp>
        <p:nvSpPr>
          <p:cNvPr id="4" name="Slide Number Placeholder 3"/>
          <p:cNvSpPr>
            <a:spLocks noGrp="1"/>
          </p:cNvSpPr>
          <p:nvPr>
            <p:ph type="sldNum" sz="quarter" idx="5"/>
          </p:nvPr>
        </p:nvSpPr>
        <p:spPr/>
        <p:txBody>
          <a:bodyPr/>
          <a:lstStyle/>
          <a:p>
            <a:fld id="{BA267ABD-8B57-46E2-BEE5-14E764DA22AF}" type="slidenum">
              <a:rPr lang="en-US" smtClean="0"/>
              <a:t>7</a:t>
            </a:fld>
            <a:endParaRPr lang="en-US"/>
          </a:p>
        </p:txBody>
      </p:sp>
    </p:spTree>
    <p:extLst>
      <p:ext uri="{BB962C8B-B14F-4D97-AF65-F5344CB8AC3E}">
        <p14:creationId xmlns:p14="http://schemas.microsoft.com/office/powerpoint/2010/main" val="2692692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collection of health check results makes up a health check report. In addition to capturing the result of the </a:t>
            </a:r>
            <a:r>
              <a:rPr lang="en-US" dirty="0" err="1"/>
              <a:t>CheckHealthAsync</a:t>
            </a:r>
            <a:r>
              <a:rPr lang="en-US" dirty="0"/>
              <a:t> function, Microsoft also captures how long it took for that function to execute.</a:t>
            </a:r>
          </a:p>
          <a:p>
            <a:r>
              <a:rPr lang="en-US" dirty="0"/>
              <a:t>Those results are then used to build a </a:t>
            </a:r>
            <a:r>
              <a:rPr lang="en-US" dirty="0" err="1"/>
              <a:t>HealthReport</a:t>
            </a:r>
            <a:r>
              <a:rPr lang="en-US" dirty="0"/>
              <a:t> object.</a:t>
            </a:r>
          </a:p>
          <a:p>
            <a:endParaRPr lang="en-US" dirty="0"/>
          </a:p>
          <a:p>
            <a:r>
              <a:rPr lang="en-US" dirty="0"/>
              <a:t>The status of this report is the worst result in the collection – Which can suck because if you have 1 unhealthy thing, and everything else in the report is healthy,  the entire report is unhealthy.</a:t>
            </a:r>
          </a:p>
          <a:p>
            <a:endParaRPr lang="en-US" dirty="0"/>
          </a:p>
          <a:p>
            <a:r>
              <a:rPr lang="en-US" dirty="0"/>
              <a:t>Let’s take a look at what a health check implementation looks like [CLICK]</a:t>
            </a:r>
          </a:p>
        </p:txBody>
      </p:sp>
      <p:sp>
        <p:nvSpPr>
          <p:cNvPr id="4" name="Slide Number Placeholder 3"/>
          <p:cNvSpPr>
            <a:spLocks noGrp="1"/>
          </p:cNvSpPr>
          <p:nvPr>
            <p:ph type="sldNum" sz="quarter" idx="5"/>
          </p:nvPr>
        </p:nvSpPr>
        <p:spPr/>
        <p:txBody>
          <a:bodyPr/>
          <a:lstStyle/>
          <a:p>
            <a:fld id="{BA267ABD-8B57-46E2-BEE5-14E764DA22AF}" type="slidenum">
              <a:rPr lang="en-US" smtClean="0"/>
              <a:t>8</a:t>
            </a:fld>
            <a:endParaRPr lang="en-US"/>
          </a:p>
        </p:txBody>
      </p:sp>
    </p:spTree>
    <p:extLst>
      <p:ext uri="{BB962C8B-B14F-4D97-AF65-F5344CB8AC3E}">
        <p14:creationId xmlns:p14="http://schemas.microsoft.com/office/powerpoint/2010/main" val="413613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health check we at security service include in every application. It makes sure we can resolve the name and version of the entry assembly.</a:t>
            </a:r>
          </a:p>
          <a:p>
            <a:endParaRPr lang="en-US" dirty="0"/>
          </a:p>
          <a:p>
            <a:r>
              <a:rPr lang="en-US" dirty="0"/>
              <a:t>I know what you’re thinking: that’s an odd thing to check - but what it does for us, is ensures that the name and version of the application are included in the health report.</a:t>
            </a:r>
          </a:p>
          <a:p>
            <a:endParaRPr lang="en-US" dirty="0"/>
          </a:p>
          <a:p>
            <a:r>
              <a:rPr lang="en-US" dirty="0"/>
              <a:t>I’ll expand on this in a little bit, but we do health checks at deployment time, and this is a real easy way to sanity check that the service account properly configured on the box, and is allowed to run the application.</a:t>
            </a:r>
          </a:p>
          <a:p>
            <a:endParaRPr lang="en-US" dirty="0"/>
          </a:p>
          <a:p>
            <a:r>
              <a:rPr lang="en-US" dirty="0"/>
              <a:t>Independent of that, health reports must contain at least one check in them, and this is a real easy way to give developers a freebie. </a:t>
            </a:r>
          </a:p>
          <a:p>
            <a:endParaRPr lang="en-US" dirty="0"/>
          </a:p>
          <a:p>
            <a:r>
              <a:rPr lang="en-US" dirty="0"/>
              <a:t>You’ll notice that this check does not have a constructor – but that only by coincidence. These checks are going to be registered with the dependency injection container, so if you need other services or configuration from your application to implement your check, just resolve those services through the constructor like you would any other type in your application, and use them to build your response in the </a:t>
            </a:r>
            <a:r>
              <a:rPr lang="en-US" dirty="0" err="1"/>
              <a:t>CheckHealthAsync</a:t>
            </a:r>
            <a:r>
              <a:rPr lang="en-US" dirty="0"/>
              <a:t> function.</a:t>
            </a:r>
          </a:p>
          <a:p>
            <a:endParaRPr lang="en-US" dirty="0"/>
          </a:p>
          <a:p>
            <a:r>
              <a:rPr lang="en-US" dirty="0"/>
              <a:t>[CLICK]</a:t>
            </a:r>
          </a:p>
        </p:txBody>
      </p:sp>
      <p:sp>
        <p:nvSpPr>
          <p:cNvPr id="4" name="Slide Number Placeholder 3"/>
          <p:cNvSpPr>
            <a:spLocks noGrp="1"/>
          </p:cNvSpPr>
          <p:nvPr>
            <p:ph type="sldNum" sz="quarter" idx="5"/>
          </p:nvPr>
        </p:nvSpPr>
        <p:spPr/>
        <p:txBody>
          <a:bodyPr/>
          <a:lstStyle/>
          <a:p>
            <a:fld id="{BA267ABD-8B57-46E2-BEE5-14E764DA22AF}" type="slidenum">
              <a:rPr lang="en-US" smtClean="0"/>
              <a:t>9</a:t>
            </a:fld>
            <a:endParaRPr lang="en-US"/>
          </a:p>
        </p:txBody>
      </p:sp>
    </p:spTree>
    <p:extLst>
      <p:ext uri="{BB962C8B-B14F-4D97-AF65-F5344CB8AC3E}">
        <p14:creationId xmlns:p14="http://schemas.microsoft.com/office/powerpoint/2010/main" val="375433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11FF-1986-AA5B-D5AA-7B8C738742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58CEC2-9828-C864-593B-D87B88435D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05AFA9-91D7-D735-8B23-8354F16F0E16}"/>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5" name="Footer Placeholder 4">
            <a:extLst>
              <a:ext uri="{FF2B5EF4-FFF2-40B4-BE49-F238E27FC236}">
                <a16:creationId xmlns:a16="http://schemas.microsoft.com/office/drawing/2014/main" id="{6BEF83C7-7512-087A-4F8A-4C420DFCC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76963F-67A4-6F28-409F-DE6DD17E7AC5}"/>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1258835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E140-5681-9950-FE5C-DBE2FD6301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9F5204-030E-2162-644E-EB2D19EB4A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C871-D19D-FFAC-33DE-4FB47D2D48F8}"/>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5" name="Footer Placeholder 4">
            <a:extLst>
              <a:ext uri="{FF2B5EF4-FFF2-40B4-BE49-F238E27FC236}">
                <a16:creationId xmlns:a16="http://schemas.microsoft.com/office/drawing/2014/main" id="{5690D30F-28BB-EF3B-4B41-F64CE4223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55EBD-F442-C7F8-7B58-EFE2A97CF167}"/>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3702966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F14DF-F6CC-BA56-A83E-17D6A0249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AAD116-A2AE-6F04-8425-85CACC177F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37A46-28E0-2758-78B7-61BFA3F6EAEB}"/>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5" name="Footer Placeholder 4">
            <a:extLst>
              <a:ext uri="{FF2B5EF4-FFF2-40B4-BE49-F238E27FC236}">
                <a16:creationId xmlns:a16="http://schemas.microsoft.com/office/drawing/2014/main" id="{09A4386E-591A-F135-C02D-56CD22E3F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7B46C-C0DE-81B2-6DED-B3FC0AAFE09A}"/>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2925470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DBC4-ED95-7AD4-F06F-65CBE97E6D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20079F-06AB-C3FF-D70B-62A331AC4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DC11E-635A-F134-BC55-C70D1F4DC4E6}"/>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5" name="Footer Placeholder 4">
            <a:extLst>
              <a:ext uri="{FF2B5EF4-FFF2-40B4-BE49-F238E27FC236}">
                <a16:creationId xmlns:a16="http://schemas.microsoft.com/office/drawing/2014/main" id="{BD743D55-1C8C-1A82-9748-C73161E9F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1E789-0EE5-3111-FE85-38054592B997}"/>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3546435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9275-0D29-F0FA-0DBF-FFAC261AF7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CC25A3-6FBB-339C-2FAB-6869F37785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C2D2A5-9492-0848-1CBD-87AA49570416}"/>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5" name="Footer Placeholder 4">
            <a:extLst>
              <a:ext uri="{FF2B5EF4-FFF2-40B4-BE49-F238E27FC236}">
                <a16:creationId xmlns:a16="http://schemas.microsoft.com/office/drawing/2014/main" id="{4D9B442F-61EE-B897-7419-16727BCE78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055C2-29B1-E901-05A2-BC7A4F25B5B7}"/>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3388084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2C39-F2C0-5654-6B9C-3A41A18ECB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E24116-63AF-783C-E196-7A79A5177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8E1140-3E72-6116-03EF-4F916E4A5A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229805-4727-A93C-977C-79690070092D}"/>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6" name="Footer Placeholder 5">
            <a:extLst>
              <a:ext uri="{FF2B5EF4-FFF2-40B4-BE49-F238E27FC236}">
                <a16:creationId xmlns:a16="http://schemas.microsoft.com/office/drawing/2014/main" id="{31A7BD3C-A1FB-3F67-7C4C-8EA909D71A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A759E-E372-347E-16AB-BBE99853E36C}"/>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2642597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D37A-DF90-711A-9371-70C45D091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07F70C-6E88-7CAD-2734-D16C367B7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8889E9-99BE-5A7E-B6A8-F1A7C92EF8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7BA53-FF52-BBF5-02EE-22A34FC5F1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C9D36B-39E8-3103-D443-01C7D9CB3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720BFA-A350-0FC2-3EAA-4577E72DFA7A}"/>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8" name="Footer Placeholder 7">
            <a:extLst>
              <a:ext uri="{FF2B5EF4-FFF2-40B4-BE49-F238E27FC236}">
                <a16:creationId xmlns:a16="http://schemas.microsoft.com/office/drawing/2014/main" id="{521ED44E-28DB-5F6C-E7AF-027D34818D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71140E-AB32-7444-F4EE-56CAFF13FB56}"/>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1113492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01BF-A334-B5D4-E7E0-D51079071D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CD9D5F-D63F-D486-DEC4-A8EC849B14E2}"/>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4" name="Footer Placeholder 3">
            <a:extLst>
              <a:ext uri="{FF2B5EF4-FFF2-40B4-BE49-F238E27FC236}">
                <a16:creationId xmlns:a16="http://schemas.microsoft.com/office/drawing/2014/main" id="{2BDD6A99-1FAD-87FB-5EBC-39BF967267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CB8044-5AD5-6DC8-9E56-17459ECBB4E9}"/>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4134163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97B7CE-04B6-38B7-7988-88F2D5D592E2}"/>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3" name="Footer Placeholder 2">
            <a:extLst>
              <a:ext uri="{FF2B5EF4-FFF2-40B4-BE49-F238E27FC236}">
                <a16:creationId xmlns:a16="http://schemas.microsoft.com/office/drawing/2014/main" id="{1F1604C6-4C52-A242-F80B-04D73BC9BD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67B15B-7E6A-0BBD-950E-5D91AAB53722}"/>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2625263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E0E8F-18D4-1032-9B64-33DEFB4CB5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02FD0-0A71-5C3D-83FF-4EA30547C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67B2ED-4264-525A-741B-6F66455A3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1F7DE-84BD-5044-7A96-AD908CCC10A0}"/>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6" name="Footer Placeholder 5">
            <a:extLst>
              <a:ext uri="{FF2B5EF4-FFF2-40B4-BE49-F238E27FC236}">
                <a16:creationId xmlns:a16="http://schemas.microsoft.com/office/drawing/2014/main" id="{867F0927-78F0-470B-E765-2CD9582D4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7C81B9-C46F-FD8E-6E57-6949A9E8084A}"/>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12429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A285-6190-AD8D-1CF1-F4121FC987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B91483-3173-63D5-3DAD-E4CADC82C4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4B5862-9B10-8929-A0FD-C315CCE358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3F71B-E3B5-C3F8-F450-C04FABF75C71}"/>
              </a:ext>
            </a:extLst>
          </p:cNvPr>
          <p:cNvSpPr>
            <a:spLocks noGrp="1"/>
          </p:cNvSpPr>
          <p:nvPr>
            <p:ph type="dt" sz="half" idx="10"/>
          </p:nvPr>
        </p:nvSpPr>
        <p:spPr/>
        <p:txBody>
          <a:bodyPr/>
          <a:lstStyle/>
          <a:p>
            <a:fld id="{98CF5123-424E-4FD0-B13F-59085AF5AD0E}" type="datetimeFigureOut">
              <a:rPr lang="en-US" smtClean="0"/>
              <a:t>8/27/2025</a:t>
            </a:fld>
            <a:endParaRPr lang="en-US"/>
          </a:p>
        </p:txBody>
      </p:sp>
      <p:sp>
        <p:nvSpPr>
          <p:cNvPr id="6" name="Footer Placeholder 5">
            <a:extLst>
              <a:ext uri="{FF2B5EF4-FFF2-40B4-BE49-F238E27FC236}">
                <a16:creationId xmlns:a16="http://schemas.microsoft.com/office/drawing/2014/main" id="{BD788B6D-D588-9D48-D9EC-2D281FB62D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5B1B1-60F5-41CC-B511-3B52AF1BBF87}"/>
              </a:ext>
            </a:extLst>
          </p:cNvPr>
          <p:cNvSpPr>
            <a:spLocks noGrp="1"/>
          </p:cNvSpPr>
          <p:nvPr>
            <p:ph type="sldNum" sz="quarter" idx="12"/>
          </p:nvPr>
        </p:nvSpPr>
        <p:spPr/>
        <p:txBody>
          <a:bodyPr/>
          <a:lstStyle/>
          <a:p>
            <a:fld id="{170D03FD-7B81-4E00-9D2F-50EC0700C5AC}" type="slidenum">
              <a:rPr lang="en-US" smtClean="0"/>
              <a:t>‹#›</a:t>
            </a:fld>
            <a:endParaRPr lang="en-US"/>
          </a:p>
        </p:txBody>
      </p:sp>
    </p:spTree>
    <p:extLst>
      <p:ext uri="{BB962C8B-B14F-4D97-AF65-F5344CB8AC3E}">
        <p14:creationId xmlns:p14="http://schemas.microsoft.com/office/powerpoint/2010/main" val="178675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C41F1C-5614-9760-D112-FBC700E1C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D05C04-3C9D-69E2-AD10-031327A75C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159A3-8C22-BF8F-B29A-61EDB4DCF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CF5123-424E-4FD0-B13F-59085AF5AD0E}" type="datetimeFigureOut">
              <a:rPr lang="en-US" smtClean="0"/>
              <a:t>8/27/2025</a:t>
            </a:fld>
            <a:endParaRPr lang="en-US"/>
          </a:p>
        </p:txBody>
      </p:sp>
      <p:sp>
        <p:nvSpPr>
          <p:cNvPr id="5" name="Footer Placeholder 4">
            <a:extLst>
              <a:ext uri="{FF2B5EF4-FFF2-40B4-BE49-F238E27FC236}">
                <a16:creationId xmlns:a16="http://schemas.microsoft.com/office/drawing/2014/main" id="{4076C947-E499-3219-B41C-451847562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41450A6-C5CD-0D2D-8068-5762570B2E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0D03FD-7B81-4E00-9D2F-50EC0700C5AC}" type="slidenum">
              <a:rPr lang="en-US" smtClean="0"/>
              <a:t>‹#›</a:t>
            </a:fld>
            <a:endParaRPr lang="en-US"/>
          </a:p>
        </p:txBody>
      </p:sp>
    </p:spTree>
    <p:extLst>
      <p:ext uri="{BB962C8B-B14F-4D97-AF65-F5344CB8AC3E}">
        <p14:creationId xmlns:p14="http://schemas.microsoft.com/office/powerpoint/2010/main" val="1873281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 name="Rectangle 203">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EC591FF-7683-DFB5-C179-4C349C93D8DF}"/>
              </a:ext>
            </a:extLst>
          </p:cNvPr>
          <p:cNvPicPr>
            <a:picLocks noChangeAspect="1"/>
          </p:cNvPicPr>
          <p:nvPr/>
        </p:nvPicPr>
        <p:blipFill>
          <a:blip r:embed="rId3">
            <a:alphaModFix/>
          </a:blip>
          <a:srcRect r="-1" b="32"/>
          <a:stretch>
            <a:fillRect/>
          </a:stretch>
        </p:blipFill>
        <p:spPr>
          <a:xfrm>
            <a:off x="4283902" y="10"/>
            <a:ext cx="7908098" cy="6857992"/>
          </a:xfrm>
          <a:prstGeom prst="rect">
            <a:avLst/>
          </a:prstGeom>
        </p:spPr>
      </p:pic>
      <p:sp>
        <p:nvSpPr>
          <p:cNvPr id="205" name="Rectangle 20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B84F1-8E5F-56A0-F4E6-A1CFC6B6576F}"/>
              </a:ext>
            </a:extLst>
          </p:cNvPr>
          <p:cNvSpPr>
            <a:spLocks noGrp="1"/>
          </p:cNvSpPr>
          <p:nvPr>
            <p:ph type="ctrTitle"/>
          </p:nvPr>
        </p:nvSpPr>
        <p:spPr>
          <a:xfrm>
            <a:off x="728663" y="1115219"/>
            <a:ext cx="5505449" cy="2387600"/>
          </a:xfrm>
        </p:spPr>
        <p:txBody>
          <a:bodyPr>
            <a:normAutofit/>
          </a:bodyPr>
          <a:lstStyle/>
          <a:p>
            <a:pPr algn="l"/>
            <a:r>
              <a:rPr lang="en-US" sz="5000">
                <a:solidFill>
                  <a:schemeClr val="bg1"/>
                </a:solidFill>
              </a:rPr>
              <a:t>HealthChecks</a:t>
            </a:r>
          </a:p>
        </p:txBody>
      </p:sp>
      <p:sp>
        <p:nvSpPr>
          <p:cNvPr id="3" name="Subtitle 2">
            <a:extLst>
              <a:ext uri="{FF2B5EF4-FFF2-40B4-BE49-F238E27FC236}">
                <a16:creationId xmlns:a16="http://schemas.microsoft.com/office/drawing/2014/main" id="{C91DF3A4-960B-6B21-3D18-A4F518665AB5}"/>
              </a:ext>
            </a:extLst>
          </p:cNvPr>
          <p:cNvSpPr>
            <a:spLocks noGrp="1"/>
          </p:cNvSpPr>
          <p:nvPr>
            <p:ph type="subTitle" idx="1"/>
          </p:nvPr>
        </p:nvSpPr>
        <p:spPr>
          <a:xfrm>
            <a:off x="728663" y="3902075"/>
            <a:ext cx="5505449" cy="1655762"/>
          </a:xfrm>
        </p:spPr>
        <p:txBody>
          <a:bodyPr>
            <a:normAutofit/>
          </a:bodyPr>
          <a:lstStyle/>
          <a:p>
            <a:pPr algn="l"/>
            <a:r>
              <a:rPr lang="en-US" sz="2000">
                <a:solidFill>
                  <a:schemeClr val="bg1"/>
                </a:solidFill>
              </a:rPr>
              <a:t>The .Net feature you’re probably not using</a:t>
            </a:r>
          </a:p>
        </p:txBody>
      </p:sp>
      <p:cxnSp>
        <p:nvCxnSpPr>
          <p:cNvPr id="206" name="Straight Connector 20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6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67B4-7F88-255B-CBB8-C8C37CA1FBD5}"/>
              </a:ext>
            </a:extLst>
          </p:cNvPr>
          <p:cNvSpPr>
            <a:spLocks noGrp="1"/>
          </p:cNvSpPr>
          <p:nvPr>
            <p:ph type="title"/>
          </p:nvPr>
        </p:nvSpPr>
        <p:spPr/>
        <p:txBody>
          <a:bodyPr/>
          <a:lstStyle/>
          <a:p>
            <a:r>
              <a:rPr lang="en-US" dirty="0"/>
              <a:t>Health checks for common dependencies</a:t>
            </a:r>
          </a:p>
        </p:txBody>
      </p:sp>
      <p:sp>
        <p:nvSpPr>
          <p:cNvPr id="3" name="Content Placeholder 2">
            <a:extLst>
              <a:ext uri="{FF2B5EF4-FFF2-40B4-BE49-F238E27FC236}">
                <a16:creationId xmlns:a16="http://schemas.microsoft.com/office/drawing/2014/main" id="{97F1B4C9-7A96-E387-F6B6-766F8529F93C}"/>
              </a:ext>
            </a:extLst>
          </p:cNvPr>
          <p:cNvSpPr>
            <a:spLocks noGrp="1"/>
          </p:cNvSpPr>
          <p:nvPr>
            <p:ph idx="1"/>
          </p:nvPr>
        </p:nvSpPr>
        <p:spPr/>
        <p:txBody>
          <a:bodyPr/>
          <a:lstStyle/>
          <a:p>
            <a:r>
              <a:rPr lang="en-US" dirty="0"/>
              <a:t>Health checks for common dependencies are already written</a:t>
            </a:r>
          </a:p>
        </p:txBody>
      </p:sp>
      <p:pic>
        <p:nvPicPr>
          <p:cNvPr id="5" name="Picture 4">
            <a:extLst>
              <a:ext uri="{FF2B5EF4-FFF2-40B4-BE49-F238E27FC236}">
                <a16:creationId xmlns:a16="http://schemas.microsoft.com/office/drawing/2014/main" id="{2FEC7B17-605B-8AB5-5A47-FD38F7075819}"/>
              </a:ext>
            </a:extLst>
          </p:cNvPr>
          <p:cNvPicPr>
            <a:picLocks noChangeAspect="1"/>
          </p:cNvPicPr>
          <p:nvPr/>
        </p:nvPicPr>
        <p:blipFill>
          <a:blip r:embed="rId3"/>
          <a:stretch>
            <a:fillRect/>
          </a:stretch>
        </p:blipFill>
        <p:spPr>
          <a:xfrm>
            <a:off x="3709509" y="2601371"/>
            <a:ext cx="4772982" cy="3891504"/>
          </a:xfrm>
          <a:prstGeom prst="rect">
            <a:avLst/>
          </a:prstGeom>
        </p:spPr>
      </p:pic>
    </p:spTree>
    <p:extLst>
      <p:ext uri="{BB962C8B-B14F-4D97-AF65-F5344CB8AC3E}">
        <p14:creationId xmlns:p14="http://schemas.microsoft.com/office/powerpoint/2010/main" val="248881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9AF7A-481A-A903-44A4-C60A74A40F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8D4DD61-9E58-8C48-E3AB-1115BF56B79F}"/>
              </a:ext>
            </a:extLst>
          </p:cNvPr>
          <p:cNvPicPr>
            <a:picLocks noChangeAspect="1"/>
          </p:cNvPicPr>
          <p:nvPr/>
        </p:nvPicPr>
        <p:blipFill>
          <a:blip r:embed="rId3"/>
          <a:stretch>
            <a:fillRect/>
          </a:stretch>
        </p:blipFill>
        <p:spPr>
          <a:xfrm>
            <a:off x="173641" y="0"/>
            <a:ext cx="3953786" cy="6858000"/>
          </a:xfrm>
          <a:prstGeom prst="rect">
            <a:avLst/>
          </a:prstGeom>
        </p:spPr>
      </p:pic>
      <p:pic>
        <p:nvPicPr>
          <p:cNvPr id="12" name="Picture 11">
            <a:extLst>
              <a:ext uri="{FF2B5EF4-FFF2-40B4-BE49-F238E27FC236}">
                <a16:creationId xmlns:a16="http://schemas.microsoft.com/office/drawing/2014/main" id="{B1BF982C-0661-7D4B-B4B3-F0D911FEF1C3}"/>
              </a:ext>
            </a:extLst>
          </p:cNvPr>
          <p:cNvPicPr>
            <a:picLocks noChangeAspect="1"/>
          </p:cNvPicPr>
          <p:nvPr/>
        </p:nvPicPr>
        <p:blipFill>
          <a:blip r:embed="rId4"/>
          <a:stretch>
            <a:fillRect/>
          </a:stretch>
        </p:blipFill>
        <p:spPr>
          <a:xfrm>
            <a:off x="4386277" y="0"/>
            <a:ext cx="3775046" cy="6858000"/>
          </a:xfrm>
          <a:prstGeom prst="rect">
            <a:avLst/>
          </a:prstGeom>
        </p:spPr>
      </p:pic>
      <p:pic>
        <p:nvPicPr>
          <p:cNvPr id="14" name="Picture 13">
            <a:extLst>
              <a:ext uri="{FF2B5EF4-FFF2-40B4-BE49-F238E27FC236}">
                <a16:creationId xmlns:a16="http://schemas.microsoft.com/office/drawing/2014/main" id="{338EB2D8-3476-2875-19CB-1597070DB3DF}"/>
              </a:ext>
            </a:extLst>
          </p:cNvPr>
          <p:cNvPicPr>
            <a:picLocks noChangeAspect="1"/>
          </p:cNvPicPr>
          <p:nvPr/>
        </p:nvPicPr>
        <p:blipFill>
          <a:blip r:embed="rId5"/>
          <a:stretch>
            <a:fillRect/>
          </a:stretch>
        </p:blipFill>
        <p:spPr>
          <a:xfrm>
            <a:off x="8420173" y="1684867"/>
            <a:ext cx="3710315" cy="2951514"/>
          </a:xfrm>
          <a:prstGeom prst="rect">
            <a:avLst/>
          </a:prstGeom>
        </p:spPr>
      </p:pic>
    </p:spTree>
    <p:extLst>
      <p:ext uri="{BB962C8B-B14F-4D97-AF65-F5344CB8AC3E}">
        <p14:creationId xmlns:p14="http://schemas.microsoft.com/office/powerpoint/2010/main" val="210014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19153-5E79-CFD8-D1D0-DA5A461D0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B2FD8-C45B-AA16-4F5E-C14E0E0D25F7}"/>
              </a:ext>
            </a:extLst>
          </p:cNvPr>
          <p:cNvSpPr>
            <a:spLocks noGrp="1"/>
          </p:cNvSpPr>
          <p:nvPr>
            <p:ph type="title"/>
          </p:nvPr>
        </p:nvSpPr>
        <p:spPr/>
        <p:txBody>
          <a:bodyPr/>
          <a:lstStyle/>
          <a:p>
            <a:r>
              <a:rPr lang="en-US" dirty="0"/>
              <a:t>Creating the check is step 1</a:t>
            </a:r>
          </a:p>
        </p:txBody>
      </p:sp>
      <p:sp>
        <p:nvSpPr>
          <p:cNvPr id="3" name="Content Placeholder 2">
            <a:extLst>
              <a:ext uri="{FF2B5EF4-FFF2-40B4-BE49-F238E27FC236}">
                <a16:creationId xmlns:a16="http://schemas.microsoft.com/office/drawing/2014/main" id="{EBA93D55-6B5C-AC65-EAA7-AE2B1952BA29}"/>
              </a:ext>
            </a:extLst>
          </p:cNvPr>
          <p:cNvSpPr>
            <a:spLocks noGrp="1"/>
          </p:cNvSpPr>
          <p:nvPr>
            <p:ph idx="1"/>
          </p:nvPr>
        </p:nvSpPr>
        <p:spPr/>
        <p:txBody>
          <a:bodyPr/>
          <a:lstStyle/>
          <a:p>
            <a:r>
              <a:rPr lang="en-US" dirty="0"/>
              <a:t>We still must register the checks</a:t>
            </a:r>
          </a:p>
        </p:txBody>
      </p:sp>
      <p:pic>
        <p:nvPicPr>
          <p:cNvPr id="7" name="Picture 6">
            <a:extLst>
              <a:ext uri="{FF2B5EF4-FFF2-40B4-BE49-F238E27FC236}">
                <a16:creationId xmlns:a16="http://schemas.microsoft.com/office/drawing/2014/main" id="{625FB53A-BB63-92BA-B060-AB548D2B4356}"/>
              </a:ext>
            </a:extLst>
          </p:cNvPr>
          <p:cNvPicPr>
            <a:picLocks noChangeAspect="1"/>
          </p:cNvPicPr>
          <p:nvPr/>
        </p:nvPicPr>
        <p:blipFill>
          <a:blip r:embed="rId3"/>
          <a:stretch>
            <a:fillRect/>
          </a:stretch>
        </p:blipFill>
        <p:spPr>
          <a:xfrm>
            <a:off x="0" y="3066058"/>
            <a:ext cx="12192000" cy="2876418"/>
          </a:xfrm>
          <a:prstGeom prst="rect">
            <a:avLst/>
          </a:prstGeom>
        </p:spPr>
      </p:pic>
      <p:sp>
        <p:nvSpPr>
          <p:cNvPr id="8" name="!!TheArrow">
            <a:extLst>
              <a:ext uri="{FF2B5EF4-FFF2-40B4-BE49-F238E27FC236}">
                <a16:creationId xmlns:a16="http://schemas.microsoft.com/office/drawing/2014/main" id="{8DECDA05-E7DA-4523-C079-835C47B2577A}"/>
              </a:ext>
            </a:extLst>
          </p:cNvPr>
          <p:cNvSpPr/>
          <p:nvPr/>
        </p:nvSpPr>
        <p:spPr>
          <a:xfrm rot="4453654">
            <a:off x="4834467" y="4365769"/>
            <a:ext cx="448734" cy="787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07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3E2E5-5851-A83B-E4B5-3827B171A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75A2D-3D9D-ADEC-93F4-9D2F65054DFA}"/>
              </a:ext>
            </a:extLst>
          </p:cNvPr>
          <p:cNvSpPr>
            <a:spLocks noGrp="1"/>
          </p:cNvSpPr>
          <p:nvPr>
            <p:ph type="title"/>
          </p:nvPr>
        </p:nvSpPr>
        <p:spPr/>
        <p:txBody>
          <a:bodyPr/>
          <a:lstStyle/>
          <a:p>
            <a:r>
              <a:rPr lang="en-US" dirty="0"/>
              <a:t>Creating the check is step 1</a:t>
            </a:r>
          </a:p>
        </p:txBody>
      </p:sp>
      <p:sp>
        <p:nvSpPr>
          <p:cNvPr id="3" name="Content Placeholder 2">
            <a:extLst>
              <a:ext uri="{FF2B5EF4-FFF2-40B4-BE49-F238E27FC236}">
                <a16:creationId xmlns:a16="http://schemas.microsoft.com/office/drawing/2014/main" id="{8571410B-72AD-2091-00ED-100DAD8541F9}"/>
              </a:ext>
            </a:extLst>
          </p:cNvPr>
          <p:cNvSpPr>
            <a:spLocks noGrp="1"/>
          </p:cNvSpPr>
          <p:nvPr>
            <p:ph idx="1"/>
          </p:nvPr>
        </p:nvSpPr>
        <p:spPr/>
        <p:txBody>
          <a:bodyPr/>
          <a:lstStyle/>
          <a:p>
            <a:r>
              <a:rPr lang="en-US" dirty="0"/>
              <a:t>We still must register the checks</a:t>
            </a:r>
          </a:p>
        </p:txBody>
      </p:sp>
      <p:pic>
        <p:nvPicPr>
          <p:cNvPr id="7" name="Picture 6">
            <a:extLst>
              <a:ext uri="{FF2B5EF4-FFF2-40B4-BE49-F238E27FC236}">
                <a16:creationId xmlns:a16="http://schemas.microsoft.com/office/drawing/2014/main" id="{54C02F0F-2FDC-63BE-4B99-E15955F5F95C}"/>
              </a:ext>
            </a:extLst>
          </p:cNvPr>
          <p:cNvPicPr>
            <a:picLocks noChangeAspect="1"/>
          </p:cNvPicPr>
          <p:nvPr/>
        </p:nvPicPr>
        <p:blipFill>
          <a:blip r:embed="rId3"/>
          <a:stretch>
            <a:fillRect/>
          </a:stretch>
        </p:blipFill>
        <p:spPr>
          <a:xfrm>
            <a:off x="0" y="3066058"/>
            <a:ext cx="12192000" cy="2876418"/>
          </a:xfrm>
          <a:prstGeom prst="rect">
            <a:avLst/>
          </a:prstGeom>
        </p:spPr>
      </p:pic>
      <p:sp>
        <p:nvSpPr>
          <p:cNvPr id="8" name="!!TheArrow">
            <a:extLst>
              <a:ext uri="{FF2B5EF4-FFF2-40B4-BE49-F238E27FC236}">
                <a16:creationId xmlns:a16="http://schemas.microsoft.com/office/drawing/2014/main" id="{B656CC9A-DB45-82FD-DCB7-0C6CBDE96DC0}"/>
              </a:ext>
            </a:extLst>
          </p:cNvPr>
          <p:cNvSpPr/>
          <p:nvPr/>
        </p:nvSpPr>
        <p:spPr>
          <a:xfrm>
            <a:off x="7823200" y="4230302"/>
            <a:ext cx="448734" cy="787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799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8"/>
                                        </p:tgtEl>
                                      </p:cBhvr>
                                    </p:animEffect>
                                    <p:set>
                                      <p:cBhvr>
                                        <p:cTn id="7"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22453-0AA3-B762-1EC4-C9BA418E8577}"/>
              </a:ext>
            </a:extLst>
          </p:cNvPr>
          <p:cNvSpPr>
            <a:spLocks noGrp="1"/>
          </p:cNvSpPr>
          <p:nvPr>
            <p:ph type="title"/>
          </p:nvPr>
        </p:nvSpPr>
        <p:spPr/>
        <p:txBody>
          <a:bodyPr/>
          <a:lstStyle/>
          <a:p>
            <a:r>
              <a:rPr lang="en-US" dirty="0"/>
              <a:t>Advertising the checks</a:t>
            </a:r>
          </a:p>
        </p:txBody>
      </p:sp>
      <p:sp>
        <p:nvSpPr>
          <p:cNvPr id="3" name="Content Placeholder 2">
            <a:extLst>
              <a:ext uri="{FF2B5EF4-FFF2-40B4-BE49-F238E27FC236}">
                <a16:creationId xmlns:a16="http://schemas.microsoft.com/office/drawing/2014/main" id="{EDAE44CA-E923-C607-CE3D-2363F3A91D1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277DEC0-04B8-5630-4A78-056426644CC6}"/>
              </a:ext>
            </a:extLst>
          </p:cNvPr>
          <p:cNvPicPr>
            <a:picLocks noChangeAspect="1"/>
          </p:cNvPicPr>
          <p:nvPr/>
        </p:nvPicPr>
        <p:blipFill>
          <a:blip r:embed="rId3"/>
          <a:stretch>
            <a:fillRect/>
          </a:stretch>
        </p:blipFill>
        <p:spPr>
          <a:xfrm>
            <a:off x="1817301" y="1552766"/>
            <a:ext cx="8557398" cy="5096144"/>
          </a:xfrm>
          <a:prstGeom prst="rect">
            <a:avLst/>
          </a:prstGeom>
        </p:spPr>
      </p:pic>
    </p:spTree>
    <p:extLst>
      <p:ext uri="{BB962C8B-B14F-4D97-AF65-F5344CB8AC3E}">
        <p14:creationId xmlns:p14="http://schemas.microsoft.com/office/powerpoint/2010/main" val="1830087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7623-1055-3B76-3721-9D40341E29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9EB9EE-DE91-4445-E7C2-83AB13B6E24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F5E67C3-2A3A-7A0D-CDDF-E2DDE13F52EE}"/>
              </a:ext>
            </a:extLst>
          </p:cNvPr>
          <p:cNvPicPr>
            <a:picLocks noChangeAspect="1"/>
          </p:cNvPicPr>
          <p:nvPr/>
        </p:nvPicPr>
        <p:blipFill>
          <a:blip r:embed="rId3"/>
          <a:stretch>
            <a:fillRect/>
          </a:stretch>
        </p:blipFill>
        <p:spPr>
          <a:xfrm>
            <a:off x="3890654" y="2609735"/>
            <a:ext cx="4410691" cy="1638529"/>
          </a:xfrm>
          <a:prstGeom prst="rect">
            <a:avLst/>
          </a:prstGeom>
        </p:spPr>
      </p:pic>
    </p:spTree>
    <p:extLst>
      <p:ext uri="{BB962C8B-B14F-4D97-AF65-F5344CB8AC3E}">
        <p14:creationId xmlns:p14="http://schemas.microsoft.com/office/powerpoint/2010/main" val="423161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B5B4-CD66-5620-803E-B4E2CA281E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C77DD1-9EFF-8B5F-8BC6-6901FD1BDBC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6665269-2BC4-B05F-A658-535E3D8DE207}"/>
              </a:ext>
            </a:extLst>
          </p:cNvPr>
          <p:cNvPicPr>
            <a:picLocks noChangeAspect="1"/>
          </p:cNvPicPr>
          <p:nvPr/>
        </p:nvPicPr>
        <p:blipFill>
          <a:blip r:embed="rId3"/>
          <a:stretch>
            <a:fillRect/>
          </a:stretch>
        </p:blipFill>
        <p:spPr>
          <a:xfrm>
            <a:off x="623124" y="1223655"/>
            <a:ext cx="10945753" cy="4410691"/>
          </a:xfrm>
          <a:prstGeom prst="rect">
            <a:avLst/>
          </a:prstGeom>
        </p:spPr>
      </p:pic>
    </p:spTree>
    <p:extLst>
      <p:ext uri="{BB962C8B-B14F-4D97-AF65-F5344CB8AC3E}">
        <p14:creationId xmlns:p14="http://schemas.microsoft.com/office/powerpoint/2010/main" val="168477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3D89-CEB4-B016-4770-829A6866A0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23B51D-96FC-67C3-8150-618CA5D2ED94}"/>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78C0A641-8204-3EB2-B9C8-24E8F8049A7C}"/>
              </a:ext>
            </a:extLst>
          </p:cNvPr>
          <p:cNvPicPr>
            <a:picLocks noChangeAspect="1"/>
          </p:cNvPicPr>
          <p:nvPr/>
        </p:nvPicPr>
        <p:blipFill>
          <a:blip r:embed="rId3"/>
          <a:stretch>
            <a:fillRect/>
          </a:stretch>
        </p:blipFill>
        <p:spPr>
          <a:xfrm>
            <a:off x="2918969" y="980734"/>
            <a:ext cx="6354062" cy="4896533"/>
          </a:xfrm>
          <a:prstGeom prst="rect">
            <a:avLst/>
          </a:prstGeom>
        </p:spPr>
      </p:pic>
      <p:sp>
        <p:nvSpPr>
          <p:cNvPr id="8" name="Arrow: Right 7">
            <a:extLst>
              <a:ext uri="{FF2B5EF4-FFF2-40B4-BE49-F238E27FC236}">
                <a16:creationId xmlns:a16="http://schemas.microsoft.com/office/drawing/2014/main" id="{05FF0026-CE1F-ED9E-A5CA-D2271DBBF06D}"/>
              </a:ext>
            </a:extLst>
          </p:cNvPr>
          <p:cNvSpPr/>
          <p:nvPr/>
        </p:nvSpPr>
        <p:spPr>
          <a:xfrm>
            <a:off x="2394036" y="3968315"/>
            <a:ext cx="1049866"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F1CD3CE-BAB4-5574-84C9-61091A21344A}"/>
              </a:ext>
            </a:extLst>
          </p:cNvPr>
          <p:cNvSpPr/>
          <p:nvPr/>
        </p:nvSpPr>
        <p:spPr>
          <a:xfrm>
            <a:off x="2072303" y="5041124"/>
            <a:ext cx="1049866"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600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AF19-7EB7-6A85-6FD7-31DB5815E76C}"/>
              </a:ext>
            </a:extLst>
          </p:cNvPr>
          <p:cNvSpPr>
            <a:spLocks noGrp="1"/>
          </p:cNvSpPr>
          <p:nvPr>
            <p:ph type="title"/>
          </p:nvPr>
        </p:nvSpPr>
        <p:spPr/>
        <p:txBody>
          <a:bodyPr/>
          <a:lstStyle/>
          <a:p>
            <a:endParaRPr lang="en-US" dirty="0"/>
          </a:p>
        </p:txBody>
      </p:sp>
      <p:sp>
        <p:nvSpPr>
          <p:cNvPr id="8" name="Rectangle 7">
            <a:extLst>
              <a:ext uri="{FF2B5EF4-FFF2-40B4-BE49-F238E27FC236}">
                <a16:creationId xmlns:a16="http://schemas.microsoft.com/office/drawing/2014/main" id="{DA0D75BB-D9A6-2493-7FEC-3EF941DBD136}"/>
              </a:ext>
            </a:extLst>
          </p:cNvPr>
          <p:cNvSpPr/>
          <p:nvPr/>
        </p:nvSpPr>
        <p:spPr>
          <a:xfrm>
            <a:off x="2997201" y="2379926"/>
            <a:ext cx="1176867" cy="3462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12" name="Arrow: Right 11">
            <a:extLst>
              <a:ext uri="{FF2B5EF4-FFF2-40B4-BE49-F238E27FC236}">
                <a16:creationId xmlns:a16="http://schemas.microsoft.com/office/drawing/2014/main" id="{406EE60D-EE5A-AA2E-9C4A-0C772A5F80E5}"/>
              </a:ext>
            </a:extLst>
          </p:cNvPr>
          <p:cNvSpPr/>
          <p:nvPr/>
        </p:nvSpPr>
        <p:spPr>
          <a:xfrm>
            <a:off x="469901" y="3762108"/>
            <a:ext cx="2480734" cy="6985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13" name="Arrow: Right 12">
            <a:extLst>
              <a:ext uri="{FF2B5EF4-FFF2-40B4-BE49-F238E27FC236}">
                <a16:creationId xmlns:a16="http://schemas.microsoft.com/office/drawing/2014/main" id="{909F0833-99A7-45BB-3EEE-821A46FF48A3}"/>
              </a:ext>
            </a:extLst>
          </p:cNvPr>
          <p:cNvSpPr/>
          <p:nvPr/>
        </p:nvSpPr>
        <p:spPr>
          <a:xfrm>
            <a:off x="4309533" y="3762108"/>
            <a:ext cx="2480734" cy="6985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790F3F05-703D-6FC7-100B-8F7D70A2D607}"/>
              </a:ext>
            </a:extLst>
          </p:cNvPr>
          <p:cNvSpPr/>
          <p:nvPr/>
        </p:nvSpPr>
        <p:spPr>
          <a:xfrm rot="20537642">
            <a:off x="4268096" y="2890206"/>
            <a:ext cx="2480734" cy="6985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Right 14">
            <a:extLst>
              <a:ext uri="{FF2B5EF4-FFF2-40B4-BE49-F238E27FC236}">
                <a16:creationId xmlns:a16="http://schemas.microsoft.com/office/drawing/2014/main" id="{D437623C-F7F4-BED0-C272-3441071C5822}"/>
              </a:ext>
            </a:extLst>
          </p:cNvPr>
          <p:cNvSpPr/>
          <p:nvPr/>
        </p:nvSpPr>
        <p:spPr>
          <a:xfrm rot="1352359">
            <a:off x="4213197" y="4682063"/>
            <a:ext cx="2480734" cy="6985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6D3FE3F-A9DF-2FDF-7A35-3BA987EB4E29}"/>
              </a:ext>
            </a:extLst>
          </p:cNvPr>
          <p:cNvSpPr/>
          <p:nvPr/>
        </p:nvSpPr>
        <p:spPr>
          <a:xfrm>
            <a:off x="6842858" y="1454398"/>
            <a:ext cx="355218" cy="21502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17" name="Arrow: Right 16">
            <a:extLst>
              <a:ext uri="{FF2B5EF4-FFF2-40B4-BE49-F238E27FC236}">
                <a16:creationId xmlns:a16="http://schemas.microsoft.com/office/drawing/2014/main" id="{AA1F0205-E432-3E1B-AF3F-17B1E243E149}"/>
              </a:ext>
            </a:extLst>
          </p:cNvPr>
          <p:cNvSpPr/>
          <p:nvPr/>
        </p:nvSpPr>
        <p:spPr>
          <a:xfrm>
            <a:off x="7390748" y="2425695"/>
            <a:ext cx="748769" cy="4337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629E4FBE-9270-07BC-91C9-478CDB281BB7}"/>
              </a:ext>
            </a:extLst>
          </p:cNvPr>
          <p:cNvSpPr/>
          <p:nvPr/>
        </p:nvSpPr>
        <p:spPr>
          <a:xfrm rot="20537642">
            <a:off x="7430596" y="1810895"/>
            <a:ext cx="748769" cy="4337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E4CEA2D2-9C96-69A4-3298-40A9CFCFCFC2}"/>
              </a:ext>
            </a:extLst>
          </p:cNvPr>
          <p:cNvSpPr/>
          <p:nvPr/>
        </p:nvSpPr>
        <p:spPr>
          <a:xfrm rot="1352359">
            <a:off x="7309812" y="3003592"/>
            <a:ext cx="748769" cy="4337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433B474-3D18-4771-33A0-5E022228D910}"/>
              </a:ext>
            </a:extLst>
          </p:cNvPr>
          <p:cNvSpPr/>
          <p:nvPr/>
        </p:nvSpPr>
        <p:spPr>
          <a:xfrm>
            <a:off x="8203595" y="2969931"/>
            <a:ext cx="355218" cy="21502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21" name="Arrow: Right 20">
            <a:extLst>
              <a:ext uri="{FF2B5EF4-FFF2-40B4-BE49-F238E27FC236}">
                <a16:creationId xmlns:a16="http://schemas.microsoft.com/office/drawing/2014/main" id="{F904326E-B444-BB81-0586-BF598E9C0F75}"/>
              </a:ext>
            </a:extLst>
          </p:cNvPr>
          <p:cNvSpPr/>
          <p:nvPr/>
        </p:nvSpPr>
        <p:spPr>
          <a:xfrm rot="20537642">
            <a:off x="8791333" y="3326428"/>
            <a:ext cx="748769" cy="4337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Right 21">
            <a:extLst>
              <a:ext uri="{FF2B5EF4-FFF2-40B4-BE49-F238E27FC236}">
                <a16:creationId xmlns:a16="http://schemas.microsoft.com/office/drawing/2014/main" id="{7DCE8F3C-5BA0-0BE2-F4A1-7A0496A49A09}"/>
              </a:ext>
            </a:extLst>
          </p:cNvPr>
          <p:cNvSpPr/>
          <p:nvPr/>
        </p:nvSpPr>
        <p:spPr>
          <a:xfrm rot="1352359">
            <a:off x="8670549" y="4519125"/>
            <a:ext cx="748769" cy="4337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425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9F06-A145-1ADD-0275-2B0DF854AE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B0E274-647E-2834-8171-55286EB5CB3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C436618-E8D4-C1B0-5307-5A9A2FC7135E}"/>
              </a:ext>
            </a:extLst>
          </p:cNvPr>
          <p:cNvPicPr>
            <a:picLocks noChangeAspect="1"/>
          </p:cNvPicPr>
          <p:nvPr/>
        </p:nvPicPr>
        <p:blipFill>
          <a:blip r:embed="rId3"/>
          <a:stretch>
            <a:fillRect/>
          </a:stretch>
        </p:blipFill>
        <p:spPr>
          <a:xfrm>
            <a:off x="0" y="2006451"/>
            <a:ext cx="12192000" cy="2845097"/>
          </a:xfrm>
          <a:prstGeom prst="rect">
            <a:avLst/>
          </a:prstGeom>
        </p:spPr>
      </p:pic>
    </p:spTree>
    <p:extLst>
      <p:ext uri="{BB962C8B-B14F-4D97-AF65-F5344CB8AC3E}">
        <p14:creationId xmlns:p14="http://schemas.microsoft.com/office/powerpoint/2010/main" val="3300957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970B46-9425-E848-2344-DD5F0DB3E8E1}"/>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Agenda</a:t>
            </a:r>
          </a:p>
        </p:txBody>
      </p:sp>
      <p:sp>
        <p:nvSpPr>
          <p:cNvPr id="3" name="Content Placeholder 2">
            <a:extLst>
              <a:ext uri="{FF2B5EF4-FFF2-40B4-BE49-F238E27FC236}">
                <a16:creationId xmlns:a16="http://schemas.microsoft.com/office/drawing/2014/main" id="{668791A4-711C-F1AB-378A-A8B29E516FD0}"/>
              </a:ext>
            </a:extLst>
          </p:cNvPr>
          <p:cNvSpPr>
            <a:spLocks noGrp="1"/>
          </p:cNvSpPr>
          <p:nvPr>
            <p:ph idx="1"/>
          </p:nvPr>
        </p:nvSpPr>
        <p:spPr>
          <a:xfrm>
            <a:off x="6503158" y="649480"/>
            <a:ext cx="4862447" cy="5546047"/>
          </a:xfrm>
        </p:spPr>
        <p:txBody>
          <a:bodyPr anchor="ctr">
            <a:normAutofit/>
          </a:bodyPr>
          <a:lstStyle/>
          <a:p>
            <a:r>
              <a:rPr lang="en-US" sz="2000" dirty="0"/>
              <a:t>What are </a:t>
            </a:r>
            <a:r>
              <a:rPr lang="en-US" sz="2000" dirty="0" err="1"/>
              <a:t>healthchecks</a:t>
            </a:r>
            <a:r>
              <a:rPr lang="en-US" sz="2000" dirty="0"/>
              <a:t>?</a:t>
            </a:r>
          </a:p>
          <a:p>
            <a:r>
              <a:rPr lang="en-US" sz="2000" dirty="0"/>
              <a:t>How to implement a health check</a:t>
            </a:r>
          </a:p>
          <a:p>
            <a:r>
              <a:rPr lang="en-US" sz="2000" dirty="0"/>
              <a:t>How to get rich data out of your report</a:t>
            </a:r>
          </a:p>
          <a:p>
            <a:r>
              <a:rPr lang="en-US" sz="2000" dirty="0"/>
              <a:t>Some options for monitoring</a:t>
            </a:r>
          </a:p>
          <a:p>
            <a:r>
              <a:rPr lang="en-US" sz="2000" dirty="0"/>
              <a:t>How we use health checks at SSFCU</a:t>
            </a:r>
          </a:p>
          <a:p>
            <a:r>
              <a:rPr lang="en-US" sz="2000" dirty="0"/>
              <a:t>What Microsoft never told you….</a:t>
            </a:r>
          </a:p>
          <a:p>
            <a:endParaRPr lang="en-US" sz="2000" dirty="0"/>
          </a:p>
          <a:p>
            <a:endParaRPr lang="en-US" sz="2000" dirty="0"/>
          </a:p>
          <a:p>
            <a:endParaRPr lang="en-US" sz="2000" dirty="0"/>
          </a:p>
        </p:txBody>
      </p:sp>
    </p:spTree>
    <p:extLst>
      <p:ext uri="{BB962C8B-B14F-4D97-AF65-F5344CB8AC3E}">
        <p14:creationId xmlns:p14="http://schemas.microsoft.com/office/powerpoint/2010/main" val="788763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832D3-DD51-9E0B-77AD-8383FC91A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7DC2B8-35B7-F5AA-1181-4435188A98CC}"/>
              </a:ext>
            </a:extLst>
          </p:cNvPr>
          <p:cNvSpPr>
            <a:spLocks noGrp="1"/>
          </p:cNvSpPr>
          <p:nvPr>
            <p:ph type="title"/>
          </p:nvPr>
        </p:nvSpPr>
        <p:spPr/>
        <p:txBody>
          <a:bodyPr/>
          <a:lstStyle/>
          <a:p>
            <a:endParaRPr lang="en-US" dirty="0"/>
          </a:p>
        </p:txBody>
      </p:sp>
      <p:sp>
        <p:nvSpPr>
          <p:cNvPr id="8" name="Rectangle 7">
            <a:extLst>
              <a:ext uri="{FF2B5EF4-FFF2-40B4-BE49-F238E27FC236}">
                <a16:creationId xmlns:a16="http://schemas.microsoft.com/office/drawing/2014/main" id="{56EB8064-CFA0-9D85-9DF4-E8414252E155}"/>
              </a:ext>
            </a:extLst>
          </p:cNvPr>
          <p:cNvSpPr/>
          <p:nvPr/>
        </p:nvSpPr>
        <p:spPr>
          <a:xfrm>
            <a:off x="2997201" y="2379926"/>
            <a:ext cx="1176867" cy="3462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12" name="Arrow: Right 11">
            <a:extLst>
              <a:ext uri="{FF2B5EF4-FFF2-40B4-BE49-F238E27FC236}">
                <a16:creationId xmlns:a16="http://schemas.microsoft.com/office/drawing/2014/main" id="{644FC244-06BF-D419-5356-FB629DD19927}"/>
              </a:ext>
            </a:extLst>
          </p:cNvPr>
          <p:cNvSpPr/>
          <p:nvPr/>
        </p:nvSpPr>
        <p:spPr>
          <a:xfrm>
            <a:off x="469901" y="3762108"/>
            <a:ext cx="2480734" cy="6985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13" name="Arrow: Right 12">
            <a:extLst>
              <a:ext uri="{FF2B5EF4-FFF2-40B4-BE49-F238E27FC236}">
                <a16:creationId xmlns:a16="http://schemas.microsoft.com/office/drawing/2014/main" id="{3D631874-CFED-1127-245F-143F9A8DB136}"/>
              </a:ext>
            </a:extLst>
          </p:cNvPr>
          <p:cNvSpPr/>
          <p:nvPr/>
        </p:nvSpPr>
        <p:spPr>
          <a:xfrm>
            <a:off x="4309533" y="3762108"/>
            <a:ext cx="2480734" cy="6985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18B2B3D4-0E91-9306-EEAE-265A063C0D9F}"/>
              </a:ext>
            </a:extLst>
          </p:cNvPr>
          <p:cNvSpPr/>
          <p:nvPr/>
        </p:nvSpPr>
        <p:spPr>
          <a:xfrm rot="20537642">
            <a:off x="4268096" y="2890206"/>
            <a:ext cx="2480734" cy="6985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/Heartbeat</a:t>
            </a:r>
          </a:p>
        </p:txBody>
      </p:sp>
      <p:sp>
        <p:nvSpPr>
          <p:cNvPr id="15" name="Arrow: Right 14">
            <a:extLst>
              <a:ext uri="{FF2B5EF4-FFF2-40B4-BE49-F238E27FC236}">
                <a16:creationId xmlns:a16="http://schemas.microsoft.com/office/drawing/2014/main" id="{77216ADF-F42C-4D91-22F8-72816E17AEB5}"/>
              </a:ext>
            </a:extLst>
          </p:cNvPr>
          <p:cNvSpPr/>
          <p:nvPr/>
        </p:nvSpPr>
        <p:spPr>
          <a:xfrm rot="1352359">
            <a:off x="4213197" y="4682063"/>
            <a:ext cx="2480734" cy="6985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FA0A239-44A8-774F-ADD1-36AC8028C4D8}"/>
              </a:ext>
            </a:extLst>
          </p:cNvPr>
          <p:cNvSpPr/>
          <p:nvPr/>
        </p:nvSpPr>
        <p:spPr>
          <a:xfrm>
            <a:off x="6842858" y="1454398"/>
            <a:ext cx="355218" cy="21502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Tree>
    <p:extLst>
      <p:ext uri="{BB962C8B-B14F-4D97-AF65-F5344CB8AC3E}">
        <p14:creationId xmlns:p14="http://schemas.microsoft.com/office/powerpoint/2010/main" val="970110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19F804-B3AE-BF93-F08D-86CA846A1731}"/>
              </a:ext>
            </a:extLst>
          </p:cNvPr>
          <p:cNvSpPr>
            <a:spLocks noGrp="1"/>
          </p:cNvSpPr>
          <p:nvPr>
            <p:ph type="ctrTitle"/>
          </p:nvPr>
        </p:nvSpPr>
        <p:spPr/>
        <p:txBody>
          <a:bodyPr/>
          <a:lstStyle/>
          <a:p>
            <a:r>
              <a:rPr lang="en-US" dirty="0"/>
              <a:t>Monitoring</a:t>
            </a:r>
          </a:p>
        </p:txBody>
      </p:sp>
      <p:sp>
        <p:nvSpPr>
          <p:cNvPr id="5" name="Subtitle 4">
            <a:extLst>
              <a:ext uri="{FF2B5EF4-FFF2-40B4-BE49-F238E27FC236}">
                <a16:creationId xmlns:a16="http://schemas.microsoft.com/office/drawing/2014/main" id="{67548E53-C329-23F4-0BC5-E8FF9A43A73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7225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92FC-E7B4-7D48-2B0D-9B84EAA755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4CB73D-6F95-FE5D-96B2-6351358ED91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6F35744-B2E9-133E-B1C6-D5904069F983}"/>
              </a:ext>
            </a:extLst>
          </p:cNvPr>
          <p:cNvPicPr>
            <a:picLocks noChangeAspect="1"/>
          </p:cNvPicPr>
          <p:nvPr/>
        </p:nvPicPr>
        <p:blipFill>
          <a:blip r:embed="rId3"/>
          <a:stretch>
            <a:fillRect/>
          </a:stretch>
        </p:blipFill>
        <p:spPr>
          <a:xfrm>
            <a:off x="1185177" y="1340048"/>
            <a:ext cx="9821646" cy="4753638"/>
          </a:xfrm>
          <a:prstGeom prst="rect">
            <a:avLst/>
          </a:prstGeom>
        </p:spPr>
      </p:pic>
    </p:spTree>
    <p:extLst>
      <p:ext uri="{BB962C8B-B14F-4D97-AF65-F5344CB8AC3E}">
        <p14:creationId xmlns:p14="http://schemas.microsoft.com/office/powerpoint/2010/main" val="282403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61D2-5FED-ABDA-A4B9-F224F55957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1F63AF-2387-8C98-F797-56762D8B73E7}"/>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5BF2E3DB-3E51-2887-A1F6-E87E7939A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0788"/>
            <a:ext cx="12192000" cy="441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966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757848-EFC0-45B6-DF90-13150B320ACD}"/>
              </a:ext>
            </a:extLst>
          </p:cNvPr>
          <p:cNvSpPr/>
          <p:nvPr/>
        </p:nvSpPr>
        <p:spPr>
          <a:xfrm>
            <a:off x="7575003" y="2032396"/>
            <a:ext cx="584199" cy="27932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5" name="Arrow: Right 4">
            <a:extLst>
              <a:ext uri="{FF2B5EF4-FFF2-40B4-BE49-F238E27FC236}">
                <a16:creationId xmlns:a16="http://schemas.microsoft.com/office/drawing/2014/main" id="{BAB580B5-E19E-91AC-8C72-C990BCD264B6}"/>
              </a:ext>
            </a:extLst>
          </p:cNvPr>
          <p:cNvSpPr/>
          <p:nvPr/>
        </p:nvSpPr>
        <p:spPr>
          <a:xfrm>
            <a:off x="5384800" y="3107153"/>
            <a:ext cx="1963170" cy="6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8" name="Arrow: Right 7">
            <a:extLst>
              <a:ext uri="{FF2B5EF4-FFF2-40B4-BE49-F238E27FC236}">
                <a16:creationId xmlns:a16="http://schemas.microsoft.com/office/drawing/2014/main" id="{A0EDD468-6A45-F1E3-0CBC-3E3284A92B49}"/>
              </a:ext>
            </a:extLst>
          </p:cNvPr>
          <p:cNvSpPr/>
          <p:nvPr/>
        </p:nvSpPr>
        <p:spPr>
          <a:xfrm>
            <a:off x="1716381" y="3154760"/>
            <a:ext cx="1963170" cy="6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9" name="Rectangle 8">
            <a:extLst>
              <a:ext uri="{FF2B5EF4-FFF2-40B4-BE49-F238E27FC236}">
                <a16:creationId xmlns:a16="http://schemas.microsoft.com/office/drawing/2014/main" id="{174931A4-A7E2-5483-90EB-D01B3FB1AAAA}"/>
              </a:ext>
            </a:extLst>
          </p:cNvPr>
          <p:cNvSpPr/>
          <p:nvPr/>
        </p:nvSpPr>
        <p:spPr>
          <a:xfrm>
            <a:off x="3793067" y="2032396"/>
            <a:ext cx="1131869" cy="27932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Tree>
    <p:extLst>
      <p:ext uri="{BB962C8B-B14F-4D97-AF65-F5344CB8AC3E}">
        <p14:creationId xmlns:p14="http://schemas.microsoft.com/office/powerpoint/2010/main" val="3432425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67349-A5BC-08AA-2702-715F04F1F82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EAD2CAF-BB0D-31FB-945B-B4869B4BDFA1}"/>
              </a:ext>
            </a:extLst>
          </p:cNvPr>
          <p:cNvSpPr/>
          <p:nvPr/>
        </p:nvSpPr>
        <p:spPr>
          <a:xfrm>
            <a:off x="8286203" y="361553"/>
            <a:ext cx="584199" cy="27932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5" name="Arrow: Right 4">
            <a:extLst>
              <a:ext uri="{FF2B5EF4-FFF2-40B4-BE49-F238E27FC236}">
                <a16:creationId xmlns:a16="http://schemas.microsoft.com/office/drawing/2014/main" id="{1A3C4449-7610-48CF-5B65-36E097F3101C}"/>
              </a:ext>
            </a:extLst>
          </p:cNvPr>
          <p:cNvSpPr/>
          <p:nvPr/>
        </p:nvSpPr>
        <p:spPr>
          <a:xfrm>
            <a:off x="6096000" y="1436310"/>
            <a:ext cx="1963170" cy="6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6" name="Rectangle 5">
            <a:extLst>
              <a:ext uri="{FF2B5EF4-FFF2-40B4-BE49-F238E27FC236}">
                <a16:creationId xmlns:a16="http://schemas.microsoft.com/office/drawing/2014/main" id="{E92C5012-74EC-AB4C-14FE-1A7553CD5944}"/>
              </a:ext>
            </a:extLst>
          </p:cNvPr>
          <p:cNvSpPr/>
          <p:nvPr/>
        </p:nvSpPr>
        <p:spPr>
          <a:xfrm>
            <a:off x="8286203" y="3703241"/>
            <a:ext cx="584199" cy="27932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7" name="Arrow: Right 6">
            <a:extLst>
              <a:ext uri="{FF2B5EF4-FFF2-40B4-BE49-F238E27FC236}">
                <a16:creationId xmlns:a16="http://schemas.microsoft.com/office/drawing/2014/main" id="{A562EA2A-901A-B4A5-7C97-FD60073C776E}"/>
              </a:ext>
            </a:extLst>
          </p:cNvPr>
          <p:cNvSpPr/>
          <p:nvPr/>
        </p:nvSpPr>
        <p:spPr>
          <a:xfrm>
            <a:off x="6096000" y="4826001"/>
            <a:ext cx="1963170" cy="6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8" name="Arrow: Right 7">
            <a:extLst>
              <a:ext uri="{FF2B5EF4-FFF2-40B4-BE49-F238E27FC236}">
                <a16:creationId xmlns:a16="http://schemas.microsoft.com/office/drawing/2014/main" id="{348DFD97-32A5-F2B1-7C5C-EF63EB771202}"/>
              </a:ext>
            </a:extLst>
          </p:cNvPr>
          <p:cNvSpPr/>
          <p:nvPr/>
        </p:nvSpPr>
        <p:spPr>
          <a:xfrm>
            <a:off x="1716381" y="3154760"/>
            <a:ext cx="1963170" cy="6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9" name="Rectangle 8">
            <a:extLst>
              <a:ext uri="{FF2B5EF4-FFF2-40B4-BE49-F238E27FC236}">
                <a16:creationId xmlns:a16="http://schemas.microsoft.com/office/drawing/2014/main" id="{0CE681CC-E006-6BC3-D96E-607AE4143609}"/>
              </a:ext>
            </a:extLst>
          </p:cNvPr>
          <p:cNvSpPr/>
          <p:nvPr/>
        </p:nvSpPr>
        <p:spPr>
          <a:xfrm>
            <a:off x="3793067" y="2032396"/>
            <a:ext cx="1131869" cy="27932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Tree>
    <p:extLst>
      <p:ext uri="{BB962C8B-B14F-4D97-AF65-F5344CB8AC3E}">
        <p14:creationId xmlns:p14="http://schemas.microsoft.com/office/powerpoint/2010/main" val="223261391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6644-1E76-D294-24F6-514DF52385D3}"/>
              </a:ext>
            </a:extLst>
          </p:cNvPr>
          <p:cNvSpPr>
            <a:spLocks noGrp="1"/>
          </p:cNvSpPr>
          <p:nvPr>
            <p:ph type="title"/>
          </p:nvPr>
        </p:nvSpPr>
        <p:spPr/>
        <p:txBody>
          <a:bodyPr/>
          <a:lstStyle/>
          <a:p>
            <a:r>
              <a:rPr lang="en-US" dirty="0" err="1"/>
              <a:t>IHealthCheckPublisher</a:t>
            </a:r>
            <a:endParaRPr lang="en-US" dirty="0"/>
          </a:p>
        </p:txBody>
      </p:sp>
      <p:sp>
        <p:nvSpPr>
          <p:cNvPr id="3" name="Content Placeholder 2">
            <a:extLst>
              <a:ext uri="{FF2B5EF4-FFF2-40B4-BE49-F238E27FC236}">
                <a16:creationId xmlns:a16="http://schemas.microsoft.com/office/drawing/2014/main" id="{7C78ACBC-6944-045C-0D6A-3842AE293E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62D246B-7976-1B64-E140-73F992A6A43F}"/>
              </a:ext>
            </a:extLst>
          </p:cNvPr>
          <p:cNvPicPr>
            <a:picLocks noChangeAspect="1"/>
          </p:cNvPicPr>
          <p:nvPr/>
        </p:nvPicPr>
        <p:blipFill>
          <a:blip r:embed="rId3"/>
          <a:stretch>
            <a:fillRect/>
          </a:stretch>
        </p:blipFill>
        <p:spPr>
          <a:xfrm>
            <a:off x="1695000" y="0"/>
            <a:ext cx="8802000" cy="6858000"/>
          </a:xfrm>
          <a:prstGeom prst="rect">
            <a:avLst/>
          </a:prstGeom>
        </p:spPr>
      </p:pic>
    </p:spTree>
    <p:extLst>
      <p:ext uri="{BB962C8B-B14F-4D97-AF65-F5344CB8AC3E}">
        <p14:creationId xmlns:p14="http://schemas.microsoft.com/office/powerpoint/2010/main" val="21044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C401-3650-2340-CB77-7BDCE176971F}"/>
              </a:ext>
            </a:extLst>
          </p:cNvPr>
          <p:cNvSpPr>
            <a:spLocks noGrp="1"/>
          </p:cNvSpPr>
          <p:nvPr>
            <p:ph type="title"/>
          </p:nvPr>
        </p:nvSpPr>
        <p:spPr/>
        <p:txBody>
          <a:bodyPr/>
          <a:lstStyle/>
          <a:p>
            <a:r>
              <a:rPr lang="en-US" dirty="0"/>
              <a:t>Something Microsoft never told you</a:t>
            </a:r>
          </a:p>
        </p:txBody>
      </p:sp>
      <p:sp>
        <p:nvSpPr>
          <p:cNvPr id="3" name="Content Placeholder 2">
            <a:extLst>
              <a:ext uri="{FF2B5EF4-FFF2-40B4-BE49-F238E27FC236}">
                <a16:creationId xmlns:a16="http://schemas.microsoft.com/office/drawing/2014/main" id="{F1BD3DAF-86BB-5734-FDB7-00C5F18CE9A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3D43BE1-A232-7CB5-67BF-06CBC74A7736}"/>
              </a:ext>
            </a:extLst>
          </p:cNvPr>
          <p:cNvPicPr>
            <a:picLocks noChangeAspect="1"/>
          </p:cNvPicPr>
          <p:nvPr/>
        </p:nvPicPr>
        <p:blipFill>
          <a:blip r:embed="rId3"/>
          <a:stretch>
            <a:fillRect/>
          </a:stretch>
        </p:blipFill>
        <p:spPr>
          <a:xfrm>
            <a:off x="3528654" y="2495420"/>
            <a:ext cx="5134692" cy="1867161"/>
          </a:xfrm>
          <a:prstGeom prst="rect">
            <a:avLst/>
          </a:prstGeom>
        </p:spPr>
      </p:pic>
    </p:spTree>
    <p:extLst>
      <p:ext uri="{BB962C8B-B14F-4D97-AF65-F5344CB8AC3E}">
        <p14:creationId xmlns:p14="http://schemas.microsoft.com/office/powerpoint/2010/main" val="394551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0227-C618-85AD-3925-3DE8055261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3BE669-B4BD-58A9-EB3E-2B2EDFE06DA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7BA8578-39A4-C967-CD1D-14F3F882E54E}"/>
              </a:ext>
            </a:extLst>
          </p:cNvPr>
          <p:cNvPicPr>
            <a:picLocks noChangeAspect="1"/>
          </p:cNvPicPr>
          <p:nvPr/>
        </p:nvPicPr>
        <p:blipFill>
          <a:blip r:embed="rId3"/>
          <a:stretch>
            <a:fillRect/>
          </a:stretch>
        </p:blipFill>
        <p:spPr>
          <a:xfrm>
            <a:off x="0" y="2306306"/>
            <a:ext cx="12192000" cy="2245387"/>
          </a:xfrm>
          <a:prstGeom prst="rect">
            <a:avLst/>
          </a:prstGeom>
        </p:spPr>
      </p:pic>
    </p:spTree>
    <p:extLst>
      <p:ext uri="{BB962C8B-B14F-4D97-AF65-F5344CB8AC3E}">
        <p14:creationId xmlns:p14="http://schemas.microsoft.com/office/powerpoint/2010/main" val="3837830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8B04-84DA-7C67-3D58-D9529DFFB95C}"/>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24217462-BF0F-4BF3-AACB-7FF5DAD62234}"/>
              </a:ext>
            </a:extLst>
          </p:cNvPr>
          <p:cNvSpPr>
            <a:spLocks noGrp="1"/>
          </p:cNvSpPr>
          <p:nvPr>
            <p:ph idx="1"/>
          </p:nvPr>
        </p:nvSpPr>
        <p:spPr>
          <a:xfrm>
            <a:off x="414867" y="1825625"/>
            <a:ext cx="10938933" cy="4351338"/>
          </a:xfrm>
        </p:spPr>
        <p:txBody>
          <a:bodyPr>
            <a:normAutofit fontScale="92500" lnSpcReduction="10000"/>
          </a:bodyPr>
          <a:lstStyle/>
          <a:p>
            <a:r>
              <a:rPr lang="en-US" sz="2400" dirty="0"/>
              <a:t>Microsoft documentation</a:t>
            </a:r>
          </a:p>
          <a:p>
            <a:pPr lvl="1"/>
            <a:r>
              <a:rPr lang="en-US" sz="2000" dirty="0"/>
              <a:t>https://devblogs.microsoft.com/dotnet/asp-net-core-2-2-0-preview1-healthcheck</a:t>
            </a:r>
          </a:p>
          <a:p>
            <a:pPr lvl="1"/>
            <a:r>
              <a:rPr lang="en-US" sz="2000" dirty="0"/>
              <a:t>https://learn.microsoft.com/en-us/aspnet/core/host-and-deploy/health-checks</a:t>
            </a:r>
          </a:p>
          <a:p>
            <a:endParaRPr lang="en-US" dirty="0"/>
          </a:p>
          <a:p>
            <a:r>
              <a:rPr lang="en-US" dirty="0" err="1"/>
              <a:t>Xabaril</a:t>
            </a:r>
            <a:r>
              <a:rPr lang="en-US" dirty="0"/>
              <a:t> project on GitHub</a:t>
            </a:r>
          </a:p>
          <a:p>
            <a:pPr lvl="1"/>
            <a:r>
              <a:rPr lang="en-US" dirty="0"/>
              <a:t>https://github.com/Xabaril/AspNetCore.Diagnostics.HealthChecks</a:t>
            </a:r>
          </a:p>
          <a:p>
            <a:pPr lvl="1"/>
            <a:endParaRPr lang="en-US" dirty="0"/>
          </a:p>
          <a:p>
            <a:r>
              <a:rPr lang="en-US" dirty="0"/>
              <a:t>“The Usual”</a:t>
            </a:r>
          </a:p>
          <a:p>
            <a:pPr lvl="1"/>
            <a:r>
              <a:rPr lang="en-US" dirty="0" err="1"/>
              <a:t>StackOverflow</a:t>
            </a:r>
            <a:endParaRPr lang="en-US" dirty="0"/>
          </a:p>
          <a:p>
            <a:pPr lvl="1"/>
            <a:r>
              <a:rPr lang="en-US" dirty="0"/>
              <a:t>Developer blogs</a:t>
            </a:r>
          </a:p>
          <a:p>
            <a:pPr lvl="1"/>
            <a:r>
              <a:rPr lang="en-US" dirty="0"/>
              <a:t>YouTube</a:t>
            </a:r>
          </a:p>
          <a:p>
            <a:pPr lvl="1"/>
            <a:r>
              <a:rPr lang="en-US" dirty="0"/>
              <a:t>Google</a:t>
            </a:r>
          </a:p>
        </p:txBody>
      </p:sp>
    </p:spTree>
    <p:extLst>
      <p:ext uri="{BB962C8B-B14F-4D97-AF65-F5344CB8AC3E}">
        <p14:creationId xmlns:p14="http://schemas.microsoft.com/office/powerpoint/2010/main" val="3784073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86765A-9D33-73FB-101D-BAB9BB9025DF}"/>
              </a:ext>
            </a:extLst>
          </p:cNvPr>
          <p:cNvPicPr>
            <a:picLocks noChangeAspect="1"/>
          </p:cNvPicPr>
          <p:nvPr/>
        </p:nvPicPr>
        <p:blipFill>
          <a:blip r:embed="rId3"/>
          <a:srcRect l="18949" r="10198" b="-1"/>
          <a:stretch>
            <a:fillRect/>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80E289-6971-C007-EE7E-97EEB0426204}"/>
              </a:ext>
            </a:extLst>
          </p:cNvPr>
          <p:cNvSpPr>
            <a:spLocks noGrp="1"/>
          </p:cNvSpPr>
          <p:nvPr>
            <p:ph type="title"/>
          </p:nvPr>
        </p:nvSpPr>
        <p:spPr>
          <a:xfrm>
            <a:off x="7531610" y="365125"/>
            <a:ext cx="3822189" cy="1899912"/>
          </a:xfrm>
        </p:spPr>
        <p:txBody>
          <a:bodyPr>
            <a:normAutofit/>
          </a:bodyPr>
          <a:lstStyle/>
          <a:p>
            <a:r>
              <a:rPr lang="en-US" sz="4000"/>
              <a:t>Matthew Thomas</a:t>
            </a:r>
          </a:p>
        </p:txBody>
      </p:sp>
      <p:sp>
        <p:nvSpPr>
          <p:cNvPr id="3" name="Content Placeholder 2">
            <a:extLst>
              <a:ext uri="{FF2B5EF4-FFF2-40B4-BE49-F238E27FC236}">
                <a16:creationId xmlns:a16="http://schemas.microsoft.com/office/drawing/2014/main" id="{CD01D166-3717-41B3-4FB5-2E352848324F}"/>
              </a:ext>
            </a:extLst>
          </p:cNvPr>
          <p:cNvSpPr>
            <a:spLocks noGrp="1"/>
          </p:cNvSpPr>
          <p:nvPr>
            <p:ph idx="1"/>
          </p:nvPr>
        </p:nvSpPr>
        <p:spPr>
          <a:xfrm>
            <a:off x="6900334" y="2434201"/>
            <a:ext cx="4453466" cy="3742762"/>
          </a:xfrm>
        </p:spPr>
        <p:txBody>
          <a:bodyPr>
            <a:normAutofit/>
          </a:bodyPr>
          <a:lstStyle/>
          <a:p>
            <a:r>
              <a:rPr lang="en-US" sz="2000" dirty="0"/>
              <a:t>Senior Applications Solution Analyst at SSFCU</a:t>
            </a:r>
          </a:p>
          <a:p>
            <a:pPr lvl="1"/>
            <a:r>
              <a:rPr lang="en-US" sz="1600" dirty="0"/>
              <a:t>Created and maintain build/deploy pipelines</a:t>
            </a:r>
          </a:p>
          <a:p>
            <a:pPr lvl="1"/>
            <a:r>
              <a:rPr lang="en-US" sz="1600" dirty="0"/>
              <a:t>Modernized high traffic services to </a:t>
            </a:r>
            <a:r>
              <a:rPr lang="en-US" sz="1600" dirty="0" err="1"/>
              <a:t>.Net</a:t>
            </a:r>
            <a:r>
              <a:rPr lang="en-US" sz="1600" dirty="0"/>
              <a:t> 8</a:t>
            </a:r>
          </a:p>
          <a:p>
            <a:pPr lvl="1"/>
            <a:r>
              <a:rPr lang="en-US" sz="1600" dirty="0"/>
              <a:t>Lead developer on Zelle integration services</a:t>
            </a:r>
          </a:p>
          <a:p>
            <a:pPr lvl="1"/>
            <a:endParaRPr lang="en-US" sz="1600" dirty="0"/>
          </a:p>
          <a:p>
            <a:r>
              <a:rPr lang="en-US" sz="2000" dirty="0"/>
              <a:t>Enjoy Scuba diving</a:t>
            </a:r>
          </a:p>
        </p:txBody>
      </p:sp>
    </p:spTree>
    <p:extLst>
      <p:ext uri="{BB962C8B-B14F-4D97-AF65-F5344CB8AC3E}">
        <p14:creationId xmlns:p14="http://schemas.microsoft.com/office/powerpoint/2010/main" val="3195325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00C45E-5723-40FA-8538-EF9ECE854335}"/>
            </a:ext>
          </a:extLst>
        </p:cNvPr>
        <p:cNvGrpSpPr/>
        <p:nvPr/>
      </p:nvGrpSpPr>
      <p:grpSpPr>
        <a:xfrm>
          <a:off x="0" y="0"/>
          <a:ext cx="0" cy="0"/>
          <a:chOff x="0" y="0"/>
          <a:chExt cx="0" cy="0"/>
        </a:xfrm>
      </p:grpSpPr>
      <p:sp>
        <p:nvSpPr>
          <p:cNvPr id="204" name="Rectangle 203">
            <a:extLst>
              <a:ext uri="{FF2B5EF4-FFF2-40B4-BE49-F238E27FC236}">
                <a16:creationId xmlns:a16="http://schemas.microsoft.com/office/drawing/2014/main" id="{8258C719-44A0-4CD3-18EA-CB568011B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07F013D-E973-7365-A7F1-DCB33018BE2A}"/>
              </a:ext>
            </a:extLst>
          </p:cNvPr>
          <p:cNvPicPr>
            <a:picLocks noChangeAspect="1"/>
          </p:cNvPicPr>
          <p:nvPr/>
        </p:nvPicPr>
        <p:blipFill>
          <a:blip r:embed="rId3">
            <a:alphaModFix/>
          </a:blip>
          <a:srcRect r="-1" b="32"/>
          <a:stretch>
            <a:fillRect/>
          </a:stretch>
        </p:blipFill>
        <p:spPr>
          <a:xfrm>
            <a:off x="4283902" y="10"/>
            <a:ext cx="7908098" cy="6857992"/>
          </a:xfrm>
          <a:prstGeom prst="rect">
            <a:avLst/>
          </a:prstGeom>
        </p:spPr>
      </p:pic>
      <p:sp>
        <p:nvSpPr>
          <p:cNvPr id="205" name="Rectangle 204">
            <a:extLst>
              <a:ext uri="{FF2B5EF4-FFF2-40B4-BE49-F238E27FC236}">
                <a16:creationId xmlns:a16="http://schemas.microsoft.com/office/drawing/2014/main" id="{01E08DBA-82E2-0736-3623-00C78EDF6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D068D-0FEE-7BF0-A124-DC85467672A4}"/>
              </a:ext>
            </a:extLst>
          </p:cNvPr>
          <p:cNvSpPr>
            <a:spLocks noGrp="1"/>
          </p:cNvSpPr>
          <p:nvPr>
            <p:ph type="ctrTitle"/>
          </p:nvPr>
        </p:nvSpPr>
        <p:spPr>
          <a:xfrm>
            <a:off x="728663" y="1115219"/>
            <a:ext cx="5505449" cy="2387600"/>
          </a:xfrm>
        </p:spPr>
        <p:txBody>
          <a:bodyPr>
            <a:normAutofit/>
          </a:bodyPr>
          <a:lstStyle/>
          <a:p>
            <a:pPr algn="l"/>
            <a:r>
              <a:rPr lang="en-US" sz="5000">
                <a:solidFill>
                  <a:schemeClr val="bg1"/>
                </a:solidFill>
              </a:rPr>
              <a:t>HealthChecks</a:t>
            </a:r>
          </a:p>
        </p:txBody>
      </p:sp>
      <p:sp>
        <p:nvSpPr>
          <p:cNvPr id="3" name="Subtitle 2">
            <a:extLst>
              <a:ext uri="{FF2B5EF4-FFF2-40B4-BE49-F238E27FC236}">
                <a16:creationId xmlns:a16="http://schemas.microsoft.com/office/drawing/2014/main" id="{32E9E711-1704-C583-DD9E-7B3518B05662}"/>
              </a:ext>
            </a:extLst>
          </p:cNvPr>
          <p:cNvSpPr>
            <a:spLocks noGrp="1"/>
          </p:cNvSpPr>
          <p:nvPr>
            <p:ph type="subTitle" idx="1"/>
          </p:nvPr>
        </p:nvSpPr>
        <p:spPr>
          <a:xfrm>
            <a:off x="728663" y="3902075"/>
            <a:ext cx="5505449" cy="1655762"/>
          </a:xfrm>
        </p:spPr>
        <p:txBody>
          <a:bodyPr>
            <a:normAutofit/>
          </a:bodyPr>
          <a:lstStyle/>
          <a:p>
            <a:pPr algn="l"/>
            <a:r>
              <a:rPr lang="en-US" sz="2000">
                <a:solidFill>
                  <a:schemeClr val="bg1"/>
                </a:solidFill>
              </a:rPr>
              <a:t>The .Net feature you’re probably not using</a:t>
            </a:r>
          </a:p>
        </p:txBody>
      </p:sp>
      <p:cxnSp>
        <p:nvCxnSpPr>
          <p:cNvPr id="206" name="Straight Connector 205">
            <a:extLst>
              <a:ext uri="{FF2B5EF4-FFF2-40B4-BE49-F238E27FC236}">
                <a16:creationId xmlns:a16="http://schemas.microsoft.com/office/drawing/2014/main" id="{677EE435-B966-03D7-BC20-1D3AA6D198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58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F7A7-95E2-C8AD-839C-2E80EB33926B}"/>
              </a:ext>
            </a:extLst>
          </p:cNvPr>
          <p:cNvSpPr>
            <a:spLocks noGrp="1"/>
          </p:cNvSpPr>
          <p:nvPr>
            <p:ph type="title"/>
          </p:nvPr>
        </p:nvSpPr>
        <p:spPr/>
        <p:txBody>
          <a:bodyPr/>
          <a:lstStyle/>
          <a:p>
            <a:r>
              <a:rPr lang="en-US"/>
              <a:t>“Health Checks” the concept</a:t>
            </a:r>
            <a:endParaRPr lang="en-US" dirty="0"/>
          </a:p>
        </p:txBody>
      </p:sp>
      <p:sp>
        <p:nvSpPr>
          <p:cNvPr id="3" name="Content Placeholder 2">
            <a:extLst>
              <a:ext uri="{FF2B5EF4-FFF2-40B4-BE49-F238E27FC236}">
                <a16:creationId xmlns:a16="http://schemas.microsoft.com/office/drawing/2014/main" id="{9F0D04F1-7586-CA8A-47CE-E7FFD7AE81BB}"/>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FD654560-E2F8-B882-2070-F15800F7FEDE}"/>
              </a:ext>
            </a:extLst>
          </p:cNvPr>
          <p:cNvPicPr>
            <a:picLocks noChangeAspect="1"/>
          </p:cNvPicPr>
          <p:nvPr/>
        </p:nvPicPr>
        <p:blipFill>
          <a:blip r:embed="rId3"/>
          <a:stretch>
            <a:fillRect/>
          </a:stretch>
        </p:blipFill>
        <p:spPr>
          <a:xfrm>
            <a:off x="1862667" y="2042709"/>
            <a:ext cx="8610600" cy="3674291"/>
          </a:xfrm>
          <a:prstGeom prst="rect">
            <a:avLst/>
          </a:prstGeom>
        </p:spPr>
      </p:pic>
      <p:sp>
        <p:nvSpPr>
          <p:cNvPr id="15" name="Oval 14">
            <a:extLst>
              <a:ext uri="{FF2B5EF4-FFF2-40B4-BE49-F238E27FC236}">
                <a16:creationId xmlns:a16="http://schemas.microsoft.com/office/drawing/2014/main" id="{177F635D-33F3-B850-F74A-3BD7708935A3}"/>
              </a:ext>
            </a:extLst>
          </p:cNvPr>
          <p:cNvSpPr/>
          <p:nvPr/>
        </p:nvSpPr>
        <p:spPr>
          <a:xfrm>
            <a:off x="1718733" y="3750734"/>
            <a:ext cx="1837267" cy="1100667"/>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1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05484-7759-CC99-6C73-318AC32C0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ED2B8-8FDB-C138-A138-6AEFDD53F1BF}"/>
              </a:ext>
            </a:extLst>
          </p:cNvPr>
          <p:cNvSpPr>
            <a:spLocks noGrp="1"/>
          </p:cNvSpPr>
          <p:nvPr>
            <p:ph type="title"/>
          </p:nvPr>
        </p:nvSpPr>
        <p:spPr/>
        <p:txBody>
          <a:bodyPr/>
          <a:lstStyle/>
          <a:p>
            <a:r>
              <a:rPr lang="en-US"/>
              <a:t>“Health Checks” the concept</a:t>
            </a:r>
            <a:endParaRPr lang="en-US" dirty="0"/>
          </a:p>
        </p:txBody>
      </p:sp>
      <p:sp>
        <p:nvSpPr>
          <p:cNvPr id="3" name="Content Placeholder 2">
            <a:extLst>
              <a:ext uri="{FF2B5EF4-FFF2-40B4-BE49-F238E27FC236}">
                <a16:creationId xmlns:a16="http://schemas.microsoft.com/office/drawing/2014/main" id="{AEF8DB73-C271-4AD0-E780-3EA74BAD7573}"/>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18C8B220-0C16-25B4-591C-8D0F43666004}"/>
              </a:ext>
            </a:extLst>
          </p:cNvPr>
          <p:cNvPicPr>
            <a:picLocks noChangeAspect="1"/>
          </p:cNvPicPr>
          <p:nvPr/>
        </p:nvPicPr>
        <p:blipFill>
          <a:blip r:embed="rId3"/>
          <a:stretch>
            <a:fillRect/>
          </a:stretch>
        </p:blipFill>
        <p:spPr>
          <a:xfrm>
            <a:off x="1862667" y="2042709"/>
            <a:ext cx="8610600" cy="3674291"/>
          </a:xfrm>
          <a:prstGeom prst="rect">
            <a:avLst/>
          </a:prstGeom>
        </p:spPr>
      </p:pic>
      <p:sp>
        <p:nvSpPr>
          <p:cNvPr id="15" name="Oval 14">
            <a:extLst>
              <a:ext uri="{FF2B5EF4-FFF2-40B4-BE49-F238E27FC236}">
                <a16:creationId xmlns:a16="http://schemas.microsoft.com/office/drawing/2014/main" id="{74E9EB67-65EA-4CA2-F2A5-63EF59C4C3B8}"/>
              </a:ext>
            </a:extLst>
          </p:cNvPr>
          <p:cNvSpPr/>
          <p:nvPr/>
        </p:nvSpPr>
        <p:spPr>
          <a:xfrm>
            <a:off x="1718733" y="3750734"/>
            <a:ext cx="1837267" cy="1100667"/>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F7BA38A-2E5F-1EC3-AF4D-2E24AF20C708}"/>
              </a:ext>
            </a:extLst>
          </p:cNvPr>
          <p:cNvSpPr/>
          <p:nvPr/>
        </p:nvSpPr>
        <p:spPr>
          <a:xfrm>
            <a:off x="8923866" y="3022600"/>
            <a:ext cx="1837267" cy="1100667"/>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40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EA71F2-F1C9-421D-7AB8-F985B8B8BB95}"/>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95278132-B8E4-9440-BAE7-875C936BE68D}"/>
              </a:ext>
            </a:extLst>
          </p:cNvPr>
          <p:cNvSpPr>
            <a:spLocks noGrp="1"/>
          </p:cNvSpPr>
          <p:nvPr>
            <p:ph type="title"/>
          </p:nvPr>
        </p:nvSpPr>
        <p:spPr>
          <a:xfrm>
            <a:off x="1079499" y="1999615"/>
            <a:ext cx="10033003" cy="2764028"/>
          </a:xfrm>
        </p:spPr>
        <p:txBody>
          <a:bodyPr vert="horz" lIns="91440" tIns="45720" rIns="91440" bIns="45720" rtlCol="0" anchor="ctr">
            <a:normAutofit fontScale="90000"/>
          </a:bodyPr>
          <a:lstStyle/>
          <a:p>
            <a:pPr algn="ctr"/>
            <a:r>
              <a:rPr lang="en-US" sz="5000" kern="1200" dirty="0">
                <a:solidFill>
                  <a:schemeClr val="tx1"/>
                </a:solidFill>
                <a:latin typeface="+mj-lt"/>
                <a:ea typeface="+mj-ea"/>
                <a:cs typeface="+mj-cs"/>
              </a:rPr>
              <a:t>For every dependency in this application,</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can we actually use it?</a:t>
            </a:r>
            <a:br>
              <a:rPr lang="en-US" sz="5000" kern="1200" dirty="0">
                <a:solidFill>
                  <a:schemeClr val="tx1"/>
                </a:solidFill>
                <a:latin typeface="+mj-lt"/>
                <a:ea typeface="+mj-ea"/>
                <a:cs typeface="+mj-cs"/>
              </a:rPr>
            </a:br>
            <a:endParaRPr lang="en-US" sz="5000" kern="1200" dirty="0">
              <a:solidFill>
                <a:schemeClr val="tx1"/>
              </a:solidFill>
              <a:latin typeface="+mj-lt"/>
              <a:ea typeface="+mj-ea"/>
              <a:cs typeface="+mj-cs"/>
            </a:endParaRPr>
          </a:p>
        </p:txBody>
      </p:sp>
      <p:sp>
        <p:nvSpPr>
          <p:cNvPr id="30" name="Rectangle 2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79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87E21-6FF3-7E19-B99F-1C22186AC0F6}"/>
              </a:ext>
            </a:extLst>
          </p:cNvPr>
          <p:cNvSpPr>
            <a:spLocks noGrp="1"/>
          </p:cNvSpPr>
          <p:nvPr>
            <p:ph type="title"/>
          </p:nvPr>
        </p:nvSpPr>
        <p:spPr/>
        <p:txBody>
          <a:bodyPr/>
          <a:lstStyle/>
          <a:p>
            <a:r>
              <a:rPr lang="en-US" dirty="0"/>
              <a:t>Health Check the technical term </a:t>
            </a:r>
          </a:p>
        </p:txBody>
      </p:sp>
      <p:sp>
        <p:nvSpPr>
          <p:cNvPr id="3" name="Content Placeholder 2">
            <a:extLst>
              <a:ext uri="{FF2B5EF4-FFF2-40B4-BE49-F238E27FC236}">
                <a16:creationId xmlns:a16="http://schemas.microsoft.com/office/drawing/2014/main" id="{0C861607-527C-C73D-0E1E-50CEDF3B2674}"/>
              </a:ext>
            </a:extLst>
          </p:cNvPr>
          <p:cNvSpPr>
            <a:spLocks noGrp="1"/>
          </p:cNvSpPr>
          <p:nvPr>
            <p:ph idx="1"/>
          </p:nvPr>
        </p:nvSpPr>
        <p:spPr/>
        <p:txBody>
          <a:bodyPr/>
          <a:lstStyle/>
          <a:p>
            <a:r>
              <a:rPr lang="en-US" dirty="0"/>
              <a:t>Checks the status of a single logical dependency</a:t>
            </a:r>
          </a:p>
          <a:p>
            <a:r>
              <a:rPr lang="en-US" dirty="0"/>
              <a:t>Implements </a:t>
            </a:r>
            <a:r>
              <a:rPr lang="en-US" dirty="0" err="1"/>
              <a:t>IHealthCheck</a:t>
            </a:r>
            <a:endParaRPr lang="en-US" dirty="0"/>
          </a:p>
          <a:p>
            <a:r>
              <a:rPr lang="en-US" dirty="0" err="1"/>
              <a:t>CheckHealthAsync</a:t>
            </a:r>
            <a:r>
              <a:rPr lang="en-US" dirty="0"/>
              <a:t> returns Task&lt;</a:t>
            </a:r>
            <a:r>
              <a:rPr lang="en-US" dirty="0" err="1"/>
              <a:t>HealthCheckResult</a:t>
            </a:r>
            <a:r>
              <a:rPr lang="en-US" dirty="0"/>
              <a:t>&gt;</a:t>
            </a:r>
          </a:p>
          <a:p>
            <a:endParaRPr lang="en-US" dirty="0"/>
          </a:p>
          <a:p>
            <a:r>
              <a:rPr lang="en-US" dirty="0"/>
              <a:t>Healthy</a:t>
            </a:r>
          </a:p>
          <a:p>
            <a:r>
              <a:rPr lang="en-US" dirty="0"/>
              <a:t>Degraded</a:t>
            </a:r>
          </a:p>
          <a:p>
            <a:r>
              <a:rPr lang="en-US" dirty="0"/>
              <a:t>Unhealthy</a:t>
            </a:r>
          </a:p>
        </p:txBody>
      </p:sp>
    </p:spTree>
    <p:extLst>
      <p:ext uri="{BB962C8B-B14F-4D97-AF65-F5344CB8AC3E}">
        <p14:creationId xmlns:p14="http://schemas.microsoft.com/office/powerpoint/2010/main" val="29013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50"/>
                                        <p:tgtEl>
                                          <p:spTgt spid="3">
                                            <p:txEl>
                                              <p:pRg st="4" end="4"/>
                                            </p:txEl>
                                          </p:spTgt>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50"/>
                                        <p:tgtEl>
                                          <p:spTgt spid="3">
                                            <p:txEl>
                                              <p:pRg st="5" end="5"/>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0FF2-70D0-6BBF-B6E8-E9D5CEAF5009}"/>
              </a:ext>
            </a:extLst>
          </p:cNvPr>
          <p:cNvSpPr>
            <a:spLocks noGrp="1"/>
          </p:cNvSpPr>
          <p:nvPr>
            <p:ph type="title"/>
          </p:nvPr>
        </p:nvSpPr>
        <p:spPr>
          <a:xfrm>
            <a:off x="838200" y="365125"/>
            <a:ext cx="10896600" cy="1325563"/>
          </a:xfrm>
        </p:spPr>
        <p:txBody>
          <a:bodyPr/>
          <a:lstStyle/>
          <a:p>
            <a:r>
              <a:rPr lang="en-US" dirty="0"/>
              <a:t>A collection of health checks is a health report</a:t>
            </a:r>
          </a:p>
        </p:txBody>
      </p:sp>
      <p:sp>
        <p:nvSpPr>
          <p:cNvPr id="3" name="Content Placeholder 2">
            <a:extLst>
              <a:ext uri="{FF2B5EF4-FFF2-40B4-BE49-F238E27FC236}">
                <a16:creationId xmlns:a16="http://schemas.microsoft.com/office/drawing/2014/main" id="{97CC033B-96F3-6499-6E4E-9448E43A6AD7}"/>
              </a:ext>
            </a:extLst>
          </p:cNvPr>
          <p:cNvSpPr>
            <a:spLocks noGrp="1"/>
          </p:cNvSpPr>
          <p:nvPr>
            <p:ph idx="1"/>
          </p:nvPr>
        </p:nvSpPr>
        <p:spPr/>
        <p:txBody>
          <a:bodyPr/>
          <a:lstStyle/>
          <a:p>
            <a:r>
              <a:rPr lang="en-US" dirty="0"/>
              <a:t>Each result in the report has the following</a:t>
            </a:r>
          </a:p>
          <a:p>
            <a:pPr lvl="1"/>
            <a:r>
              <a:rPr lang="en-US" dirty="0"/>
              <a:t>Name</a:t>
            </a:r>
          </a:p>
          <a:p>
            <a:pPr lvl="1"/>
            <a:r>
              <a:rPr lang="en-US" dirty="0"/>
              <a:t>Description</a:t>
            </a:r>
          </a:p>
          <a:p>
            <a:pPr lvl="1"/>
            <a:r>
              <a:rPr lang="en-US" dirty="0"/>
              <a:t>Duration</a:t>
            </a:r>
          </a:p>
          <a:p>
            <a:pPr lvl="1"/>
            <a:r>
              <a:rPr lang="en-US" dirty="0"/>
              <a:t>Tags</a:t>
            </a:r>
          </a:p>
          <a:p>
            <a:pPr lvl="1"/>
            <a:r>
              <a:rPr lang="en-US" dirty="0"/>
              <a:t>Status</a:t>
            </a:r>
          </a:p>
          <a:p>
            <a:pPr lvl="1"/>
            <a:endParaRPr lang="en-US" dirty="0"/>
          </a:p>
          <a:p>
            <a:r>
              <a:rPr lang="en-US" dirty="0"/>
              <a:t>The status of the report is the worst result in the collection</a:t>
            </a:r>
          </a:p>
        </p:txBody>
      </p:sp>
    </p:spTree>
    <p:extLst>
      <p:ext uri="{BB962C8B-B14F-4D97-AF65-F5344CB8AC3E}">
        <p14:creationId xmlns:p14="http://schemas.microsoft.com/office/powerpoint/2010/main" val="340195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9581-5DFA-8188-3299-14B4E98B3AC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E483749-6F95-461C-3F93-654A854DF5F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F60C1AF-0369-C284-8D0B-ABE3F272523B}"/>
              </a:ext>
            </a:extLst>
          </p:cNvPr>
          <p:cNvPicPr>
            <a:picLocks noChangeAspect="1"/>
          </p:cNvPicPr>
          <p:nvPr/>
        </p:nvPicPr>
        <p:blipFill>
          <a:blip r:embed="rId3"/>
          <a:stretch>
            <a:fillRect/>
          </a:stretch>
        </p:blipFill>
        <p:spPr>
          <a:xfrm>
            <a:off x="0" y="240729"/>
            <a:ext cx="12192000" cy="6376541"/>
          </a:xfrm>
          <a:prstGeom prst="rect">
            <a:avLst/>
          </a:prstGeom>
        </p:spPr>
      </p:pic>
    </p:spTree>
    <p:extLst>
      <p:ext uri="{BB962C8B-B14F-4D97-AF65-F5344CB8AC3E}">
        <p14:creationId xmlns:p14="http://schemas.microsoft.com/office/powerpoint/2010/main" val="2353311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4016</TotalTime>
  <Words>3279</Words>
  <Application>Microsoft Office PowerPoint</Application>
  <PresentationFormat>Widescreen</PresentationFormat>
  <Paragraphs>227</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Arial</vt:lpstr>
      <vt:lpstr>Calibri</vt:lpstr>
      <vt:lpstr>Office Theme</vt:lpstr>
      <vt:lpstr>HealthChecks</vt:lpstr>
      <vt:lpstr>Agenda</vt:lpstr>
      <vt:lpstr>Matthew Thomas</vt:lpstr>
      <vt:lpstr>“Health Checks” the concept</vt:lpstr>
      <vt:lpstr>“Health Checks” the concept</vt:lpstr>
      <vt:lpstr>For every dependency in this application, can we actually use it? </vt:lpstr>
      <vt:lpstr>Health Check the technical term </vt:lpstr>
      <vt:lpstr>A collection of health checks is a health report</vt:lpstr>
      <vt:lpstr>PowerPoint Presentation</vt:lpstr>
      <vt:lpstr>Health checks for common dependencies</vt:lpstr>
      <vt:lpstr>PowerPoint Presentation</vt:lpstr>
      <vt:lpstr>Creating the check is step 1</vt:lpstr>
      <vt:lpstr>Creating the check is step 1</vt:lpstr>
      <vt:lpstr>Advertising the checks</vt:lpstr>
      <vt:lpstr>PowerPoint Presentation</vt:lpstr>
      <vt:lpstr>PowerPoint Presentation</vt:lpstr>
      <vt:lpstr>PowerPoint Presentation</vt:lpstr>
      <vt:lpstr>PowerPoint Presentation</vt:lpstr>
      <vt:lpstr>PowerPoint Presentation</vt:lpstr>
      <vt:lpstr>PowerPoint Presentation</vt:lpstr>
      <vt:lpstr>Monitoring</vt:lpstr>
      <vt:lpstr>PowerPoint Presentation</vt:lpstr>
      <vt:lpstr>PowerPoint Presentation</vt:lpstr>
      <vt:lpstr>PowerPoint Presentation</vt:lpstr>
      <vt:lpstr>PowerPoint Presentation</vt:lpstr>
      <vt:lpstr>IHealthCheckPublisher</vt:lpstr>
      <vt:lpstr>Something Microsoft never told you</vt:lpstr>
      <vt:lpstr>PowerPoint Presentation</vt:lpstr>
      <vt:lpstr>Some resources</vt:lpstr>
      <vt:lpstr>HealthChecks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Matthew E</dc:creator>
  <cp:lastModifiedBy>Thomas, Matthew E</cp:lastModifiedBy>
  <cp:revision>2</cp:revision>
  <dcterms:created xsi:type="dcterms:W3CDTF">2025-08-25T05:43:05Z</dcterms:created>
  <dcterms:modified xsi:type="dcterms:W3CDTF">2025-08-28T16:49:24Z</dcterms:modified>
</cp:coreProperties>
</file>